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3" r:id="rId2"/>
    <p:sldMasterId id="2147483685" r:id="rId3"/>
    <p:sldMasterId id="2147483697" r:id="rId4"/>
    <p:sldMasterId id="2147483870" r:id="rId5"/>
  </p:sldMasterIdLst>
  <p:notesMasterIdLst>
    <p:notesMasterId r:id="rId39"/>
  </p:notesMasterIdLst>
  <p:handoutMasterIdLst>
    <p:handoutMasterId r:id="rId40"/>
  </p:handoutMasterIdLst>
  <p:sldIdLst>
    <p:sldId id="328" r:id="rId6"/>
    <p:sldId id="286" r:id="rId7"/>
    <p:sldId id="288" r:id="rId8"/>
    <p:sldId id="299" r:id="rId9"/>
    <p:sldId id="300" r:id="rId10"/>
    <p:sldId id="301" r:id="rId11"/>
    <p:sldId id="302" r:id="rId12"/>
    <p:sldId id="303" r:id="rId13"/>
    <p:sldId id="304" r:id="rId14"/>
    <p:sldId id="305" r:id="rId15"/>
    <p:sldId id="306" r:id="rId16"/>
    <p:sldId id="307" r:id="rId17"/>
    <p:sldId id="308" r:id="rId18"/>
    <p:sldId id="309" r:id="rId19"/>
    <p:sldId id="311" r:id="rId20"/>
    <p:sldId id="312" r:id="rId21"/>
    <p:sldId id="313" r:id="rId22"/>
    <p:sldId id="329" r:id="rId23"/>
    <p:sldId id="330" r:id="rId24"/>
    <p:sldId id="310" r:id="rId25"/>
    <p:sldId id="323" r:id="rId26"/>
    <p:sldId id="318" r:id="rId27"/>
    <p:sldId id="319" r:id="rId28"/>
    <p:sldId id="324" r:id="rId29"/>
    <p:sldId id="322" r:id="rId30"/>
    <p:sldId id="321" r:id="rId31"/>
    <p:sldId id="316" r:id="rId32"/>
    <p:sldId id="317" r:id="rId33"/>
    <p:sldId id="326" r:id="rId34"/>
    <p:sldId id="327" r:id="rId35"/>
    <p:sldId id="325" r:id="rId36"/>
    <p:sldId id="314" r:id="rId37"/>
    <p:sldId id="315" r:id="rId38"/>
  </p:sldIdLst>
  <p:sldSz cx="9144000" cy="6858000" type="screen4x3"/>
  <p:notesSz cx="6858000" cy="9144000"/>
  <p:defaultTex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85610" autoAdjust="0"/>
  </p:normalViewPr>
  <p:slideViewPr>
    <p:cSldViewPr>
      <p:cViewPr varScale="1">
        <p:scale>
          <a:sx n="64" d="100"/>
          <a:sy n="64" d="100"/>
        </p:scale>
        <p:origin x="55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8" d="100"/>
          <a:sy n="48" d="100"/>
        </p:scale>
        <p:origin x="-125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C57D14-DB7C-4904-B3C4-4E75A656B38C}" type="doc">
      <dgm:prSet loTypeId="urn:microsoft.com/office/officeart/2005/8/layout/venn1" loCatId="relationship" qsTypeId="urn:microsoft.com/office/officeart/2005/8/quickstyle/simple1" qsCatId="simple" csTypeId="urn:microsoft.com/office/officeart/2005/8/colors/colorful5" csCatId="colorful" phldr="1"/>
      <dgm:spPr/>
    </dgm:pt>
    <dgm:pt modelId="{057CD8F6-DC06-4C9B-A217-865F52CC0D6C}">
      <dgm:prSet phldrT="[テキスト]" custT="1"/>
      <dgm:spPr/>
      <dgm:t>
        <a:bodyPr/>
        <a:lstStyle/>
        <a:p>
          <a:endParaRPr kumimoji="1" lang="ja-JP" altLang="en-US" sz="3200" dirty="0">
            <a:latin typeface="HG丸ｺﾞｼｯｸM-PRO" pitchFamily="50" charset="-128"/>
            <a:ea typeface="HG丸ｺﾞｼｯｸM-PRO" pitchFamily="50" charset="-128"/>
          </a:endParaRPr>
        </a:p>
      </dgm:t>
    </dgm:pt>
    <dgm:pt modelId="{E62BC141-ADF3-4CF7-8171-B6C9B06FF46D}" type="parTrans" cxnId="{6CB1C23E-A7B3-4046-93F2-472125FB18F1}">
      <dgm:prSet/>
      <dgm:spPr/>
      <dgm:t>
        <a:bodyPr/>
        <a:lstStyle/>
        <a:p>
          <a:endParaRPr kumimoji="1" lang="ja-JP" altLang="en-US"/>
        </a:p>
      </dgm:t>
    </dgm:pt>
    <dgm:pt modelId="{700B2ABB-6D83-4CC3-933C-C4E60A83C517}" type="sibTrans" cxnId="{6CB1C23E-A7B3-4046-93F2-472125FB18F1}">
      <dgm:prSet/>
      <dgm:spPr/>
      <dgm:t>
        <a:bodyPr/>
        <a:lstStyle/>
        <a:p>
          <a:endParaRPr kumimoji="1" lang="ja-JP" altLang="en-US"/>
        </a:p>
      </dgm:t>
    </dgm:pt>
    <dgm:pt modelId="{98783E0E-AAB2-42AE-A266-3B83061CD192}">
      <dgm:prSet phldrT="[テキスト]" custT="1"/>
      <dgm:spPr/>
      <dgm:t>
        <a:bodyPr/>
        <a:lstStyle/>
        <a:p>
          <a:endParaRPr kumimoji="1" lang="ja-JP" altLang="en-US" sz="3200" dirty="0">
            <a:latin typeface="HG丸ｺﾞｼｯｸM-PRO" pitchFamily="50" charset="-128"/>
            <a:ea typeface="HG丸ｺﾞｼｯｸM-PRO" pitchFamily="50" charset="-128"/>
          </a:endParaRPr>
        </a:p>
      </dgm:t>
    </dgm:pt>
    <dgm:pt modelId="{6168821B-1D92-4A84-A224-362B65548F36}" type="parTrans" cxnId="{9EE75516-B840-4BB0-A4AD-C58AE0CB6C7A}">
      <dgm:prSet/>
      <dgm:spPr/>
      <dgm:t>
        <a:bodyPr/>
        <a:lstStyle/>
        <a:p>
          <a:endParaRPr kumimoji="1" lang="ja-JP" altLang="en-US"/>
        </a:p>
      </dgm:t>
    </dgm:pt>
    <dgm:pt modelId="{3A29FD70-146F-4F55-9979-60FBF7DB1F7E}" type="sibTrans" cxnId="{9EE75516-B840-4BB0-A4AD-C58AE0CB6C7A}">
      <dgm:prSet/>
      <dgm:spPr/>
      <dgm:t>
        <a:bodyPr/>
        <a:lstStyle/>
        <a:p>
          <a:endParaRPr kumimoji="1" lang="ja-JP" altLang="en-US"/>
        </a:p>
      </dgm:t>
    </dgm:pt>
    <dgm:pt modelId="{7DC4108A-86F3-4497-8CE5-5F07DD386A0A}">
      <dgm:prSet phldrT="[テキスト]" custT="1"/>
      <dgm:spPr/>
      <dgm:t>
        <a:bodyPr/>
        <a:lstStyle/>
        <a:p>
          <a:pPr algn="l"/>
          <a:endParaRPr kumimoji="1" lang="ja-JP" altLang="en-US" sz="2400" dirty="0">
            <a:latin typeface="HG丸ｺﾞｼｯｸM-PRO" pitchFamily="50" charset="-128"/>
            <a:ea typeface="HG丸ｺﾞｼｯｸM-PRO" pitchFamily="50" charset="-128"/>
          </a:endParaRPr>
        </a:p>
      </dgm:t>
    </dgm:pt>
    <dgm:pt modelId="{53FFBABC-EE14-40E4-ACC0-7B8573EB100A}" type="parTrans" cxnId="{483E4BFC-7025-4378-A38B-D8C2A76985F7}">
      <dgm:prSet/>
      <dgm:spPr/>
      <dgm:t>
        <a:bodyPr/>
        <a:lstStyle/>
        <a:p>
          <a:endParaRPr kumimoji="1" lang="ja-JP" altLang="en-US"/>
        </a:p>
      </dgm:t>
    </dgm:pt>
    <dgm:pt modelId="{4A383E32-CCC5-4923-9AB5-8BB9F4CE9D67}" type="sibTrans" cxnId="{483E4BFC-7025-4378-A38B-D8C2A76985F7}">
      <dgm:prSet/>
      <dgm:spPr/>
      <dgm:t>
        <a:bodyPr/>
        <a:lstStyle/>
        <a:p>
          <a:endParaRPr kumimoji="1" lang="ja-JP" altLang="en-US"/>
        </a:p>
      </dgm:t>
    </dgm:pt>
    <dgm:pt modelId="{196B6171-6974-4658-8C88-EC8312DC816B}" type="pres">
      <dgm:prSet presAssocID="{80C57D14-DB7C-4904-B3C4-4E75A656B38C}" presName="compositeShape" presStyleCnt="0">
        <dgm:presLayoutVars>
          <dgm:chMax val="7"/>
          <dgm:dir/>
          <dgm:resizeHandles val="exact"/>
        </dgm:presLayoutVars>
      </dgm:prSet>
      <dgm:spPr/>
    </dgm:pt>
    <dgm:pt modelId="{64839009-3BAF-4E57-8CE1-7D608892BA60}" type="pres">
      <dgm:prSet presAssocID="{057CD8F6-DC06-4C9B-A217-865F52CC0D6C}" presName="circ1" presStyleLbl="vennNode1" presStyleIdx="0" presStyleCnt="3" custLinFactNeighborX="-4620" custLinFactNeighborY="5386"/>
      <dgm:spPr/>
    </dgm:pt>
    <dgm:pt modelId="{548A0C46-1186-4039-8687-D86F1247C153}" type="pres">
      <dgm:prSet presAssocID="{057CD8F6-DC06-4C9B-A217-865F52CC0D6C}" presName="circ1Tx" presStyleLbl="revTx" presStyleIdx="0" presStyleCnt="0">
        <dgm:presLayoutVars>
          <dgm:chMax val="0"/>
          <dgm:chPref val="0"/>
          <dgm:bulletEnabled val="1"/>
        </dgm:presLayoutVars>
      </dgm:prSet>
      <dgm:spPr/>
    </dgm:pt>
    <dgm:pt modelId="{E6C3E14B-441F-45DA-B640-6F86706A8D8A}" type="pres">
      <dgm:prSet presAssocID="{98783E0E-AAB2-42AE-A266-3B83061CD192}" presName="circ2" presStyleLbl="vennNode1" presStyleIdx="1" presStyleCnt="3"/>
      <dgm:spPr/>
    </dgm:pt>
    <dgm:pt modelId="{2E823CCA-A8EC-4FF2-82D5-D4A4912D8BCB}" type="pres">
      <dgm:prSet presAssocID="{98783E0E-AAB2-42AE-A266-3B83061CD192}" presName="circ2Tx" presStyleLbl="revTx" presStyleIdx="0" presStyleCnt="0">
        <dgm:presLayoutVars>
          <dgm:chMax val="0"/>
          <dgm:chPref val="0"/>
          <dgm:bulletEnabled val="1"/>
        </dgm:presLayoutVars>
      </dgm:prSet>
      <dgm:spPr/>
    </dgm:pt>
    <dgm:pt modelId="{80D4C0EC-2077-44E2-8B4F-6CDB44F0C489}" type="pres">
      <dgm:prSet presAssocID="{7DC4108A-86F3-4497-8CE5-5F07DD386A0A}" presName="circ3" presStyleLbl="vennNode1" presStyleIdx="2" presStyleCnt="3"/>
      <dgm:spPr/>
    </dgm:pt>
    <dgm:pt modelId="{7E1B4DC9-D0A2-4B11-9E17-605292111F30}" type="pres">
      <dgm:prSet presAssocID="{7DC4108A-86F3-4497-8CE5-5F07DD386A0A}" presName="circ3Tx" presStyleLbl="revTx" presStyleIdx="0" presStyleCnt="0">
        <dgm:presLayoutVars>
          <dgm:chMax val="0"/>
          <dgm:chPref val="0"/>
          <dgm:bulletEnabled val="1"/>
        </dgm:presLayoutVars>
      </dgm:prSet>
      <dgm:spPr/>
    </dgm:pt>
  </dgm:ptLst>
  <dgm:cxnLst>
    <dgm:cxn modelId="{1C353B06-32EC-48F5-8100-0876F56A970F}" type="presOf" srcId="{7DC4108A-86F3-4497-8CE5-5F07DD386A0A}" destId="{80D4C0EC-2077-44E2-8B4F-6CDB44F0C489}" srcOrd="0" destOrd="0" presId="urn:microsoft.com/office/officeart/2005/8/layout/venn1"/>
    <dgm:cxn modelId="{9EE75516-B840-4BB0-A4AD-C58AE0CB6C7A}" srcId="{80C57D14-DB7C-4904-B3C4-4E75A656B38C}" destId="{98783E0E-AAB2-42AE-A266-3B83061CD192}" srcOrd="1" destOrd="0" parTransId="{6168821B-1D92-4A84-A224-362B65548F36}" sibTransId="{3A29FD70-146F-4F55-9979-60FBF7DB1F7E}"/>
    <dgm:cxn modelId="{0EC6FC1F-2CA7-4040-BF62-A534F8737678}" type="presOf" srcId="{98783E0E-AAB2-42AE-A266-3B83061CD192}" destId="{2E823CCA-A8EC-4FF2-82D5-D4A4912D8BCB}" srcOrd="1" destOrd="0" presId="urn:microsoft.com/office/officeart/2005/8/layout/venn1"/>
    <dgm:cxn modelId="{8C549E2A-1A71-4304-A3D7-8E90BEA71242}" type="presOf" srcId="{7DC4108A-86F3-4497-8CE5-5F07DD386A0A}" destId="{7E1B4DC9-D0A2-4B11-9E17-605292111F30}" srcOrd="1" destOrd="0" presId="urn:microsoft.com/office/officeart/2005/8/layout/venn1"/>
    <dgm:cxn modelId="{F463853E-9747-45F4-A739-0C2337D97BFD}" type="presOf" srcId="{057CD8F6-DC06-4C9B-A217-865F52CC0D6C}" destId="{548A0C46-1186-4039-8687-D86F1247C153}" srcOrd="1" destOrd="0" presId="urn:microsoft.com/office/officeart/2005/8/layout/venn1"/>
    <dgm:cxn modelId="{6CB1C23E-A7B3-4046-93F2-472125FB18F1}" srcId="{80C57D14-DB7C-4904-B3C4-4E75A656B38C}" destId="{057CD8F6-DC06-4C9B-A217-865F52CC0D6C}" srcOrd="0" destOrd="0" parTransId="{E62BC141-ADF3-4CF7-8171-B6C9B06FF46D}" sibTransId="{700B2ABB-6D83-4CC3-933C-C4E60A83C517}"/>
    <dgm:cxn modelId="{FD201D43-102F-4E4C-BEBE-903D35AA9146}" type="presOf" srcId="{80C57D14-DB7C-4904-B3C4-4E75A656B38C}" destId="{196B6171-6974-4658-8C88-EC8312DC816B}" srcOrd="0" destOrd="0" presId="urn:microsoft.com/office/officeart/2005/8/layout/venn1"/>
    <dgm:cxn modelId="{AD1A1C68-FBE8-46E1-9D80-783A27906FC4}" type="presOf" srcId="{98783E0E-AAB2-42AE-A266-3B83061CD192}" destId="{E6C3E14B-441F-45DA-B640-6F86706A8D8A}" srcOrd="0" destOrd="0" presId="urn:microsoft.com/office/officeart/2005/8/layout/venn1"/>
    <dgm:cxn modelId="{37529D9E-72ED-4AE8-A8B3-CE079ED3F8F5}" type="presOf" srcId="{057CD8F6-DC06-4C9B-A217-865F52CC0D6C}" destId="{64839009-3BAF-4E57-8CE1-7D608892BA60}" srcOrd="0" destOrd="0" presId="urn:microsoft.com/office/officeart/2005/8/layout/venn1"/>
    <dgm:cxn modelId="{483E4BFC-7025-4378-A38B-D8C2A76985F7}" srcId="{80C57D14-DB7C-4904-B3C4-4E75A656B38C}" destId="{7DC4108A-86F3-4497-8CE5-5F07DD386A0A}" srcOrd="2" destOrd="0" parTransId="{53FFBABC-EE14-40E4-ACC0-7B8573EB100A}" sibTransId="{4A383E32-CCC5-4923-9AB5-8BB9F4CE9D67}"/>
    <dgm:cxn modelId="{6453D7FE-A206-4906-B74A-15E12FCF402F}" type="presParOf" srcId="{196B6171-6974-4658-8C88-EC8312DC816B}" destId="{64839009-3BAF-4E57-8CE1-7D608892BA60}" srcOrd="0" destOrd="0" presId="urn:microsoft.com/office/officeart/2005/8/layout/venn1"/>
    <dgm:cxn modelId="{ACE1180B-7FE0-4B42-9DC9-EAB062123CF4}" type="presParOf" srcId="{196B6171-6974-4658-8C88-EC8312DC816B}" destId="{548A0C46-1186-4039-8687-D86F1247C153}" srcOrd="1" destOrd="0" presId="urn:microsoft.com/office/officeart/2005/8/layout/venn1"/>
    <dgm:cxn modelId="{25AC279F-F9AF-4E52-B628-AEE26E8C877F}" type="presParOf" srcId="{196B6171-6974-4658-8C88-EC8312DC816B}" destId="{E6C3E14B-441F-45DA-B640-6F86706A8D8A}" srcOrd="2" destOrd="0" presId="urn:microsoft.com/office/officeart/2005/8/layout/venn1"/>
    <dgm:cxn modelId="{575245EF-2CC2-41BF-864B-4665969A9478}" type="presParOf" srcId="{196B6171-6974-4658-8C88-EC8312DC816B}" destId="{2E823CCA-A8EC-4FF2-82D5-D4A4912D8BCB}" srcOrd="3" destOrd="0" presId="urn:microsoft.com/office/officeart/2005/8/layout/venn1"/>
    <dgm:cxn modelId="{CC84868C-FCD9-4F8C-A1D6-0CF1905E9597}" type="presParOf" srcId="{196B6171-6974-4658-8C88-EC8312DC816B}" destId="{80D4C0EC-2077-44E2-8B4F-6CDB44F0C489}" srcOrd="4" destOrd="0" presId="urn:microsoft.com/office/officeart/2005/8/layout/venn1"/>
    <dgm:cxn modelId="{F2FBC8EA-9EDF-410D-AFBF-0C5828A91630}" type="presParOf" srcId="{196B6171-6974-4658-8C88-EC8312DC816B}" destId="{7E1B4DC9-D0A2-4B11-9E17-605292111F3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39009-3BAF-4E57-8CE1-7D608892BA60}">
      <dsp:nvSpPr>
        <dsp:cNvPr id="0" name=""/>
        <dsp:cNvSpPr/>
      </dsp:nvSpPr>
      <dsp:spPr>
        <a:xfrm>
          <a:off x="2194193" y="271077"/>
          <a:ext cx="3629203" cy="362920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kumimoji="1" lang="ja-JP" altLang="en-US" sz="3200" kern="1200" dirty="0">
            <a:latin typeface="HG丸ｺﾞｼｯｸM-PRO" pitchFamily="50" charset="-128"/>
            <a:ea typeface="HG丸ｺﾞｼｯｸM-PRO" pitchFamily="50" charset="-128"/>
          </a:endParaRPr>
        </a:p>
      </dsp:txBody>
      <dsp:txXfrm>
        <a:off x="2678086" y="906187"/>
        <a:ext cx="2661415" cy="1633141"/>
      </dsp:txXfrm>
    </dsp:sp>
    <dsp:sp modelId="{E6C3E14B-441F-45DA-B640-6F86706A8D8A}">
      <dsp:nvSpPr>
        <dsp:cNvPr id="0" name=""/>
        <dsp:cNvSpPr/>
      </dsp:nvSpPr>
      <dsp:spPr>
        <a:xfrm>
          <a:off x="3671399" y="2343860"/>
          <a:ext cx="3629203" cy="3629203"/>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kumimoji="1" lang="ja-JP" altLang="en-US" sz="3200" kern="1200" dirty="0">
            <a:latin typeface="HG丸ｺﾞｼｯｸM-PRO" pitchFamily="50" charset="-128"/>
            <a:ea typeface="HG丸ｺﾞｼｯｸM-PRO" pitchFamily="50" charset="-128"/>
          </a:endParaRPr>
        </a:p>
      </dsp:txBody>
      <dsp:txXfrm>
        <a:off x="4781331" y="3281404"/>
        <a:ext cx="2177521" cy="1996061"/>
      </dsp:txXfrm>
    </dsp:sp>
    <dsp:sp modelId="{80D4C0EC-2077-44E2-8B4F-6CDB44F0C489}">
      <dsp:nvSpPr>
        <dsp:cNvPr id="0" name=""/>
        <dsp:cNvSpPr/>
      </dsp:nvSpPr>
      <dsp:spPr>
        <a:xfrm>
          <a:off x="1052324" y="2343860"/>
          <a:ext cx="3629203" cy="3629203"/>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endParaRPr kumimoji="1" lang="ja-JP" altLang="en-US" sz="2400" kern="1200" dirty="0">
            <a:latin typeface="HG丸ｺﾞｼｯｸM-PRO" pitchFamily="50" charset="-128"/>
            <a:ea typeface="HG丸ｺﾞｼｯｸM-PRO" pitchFamily="50" charset="-128"/>
          </a:endParaRPr>
        </a:p>
      </dsp:txBody>
      <dsp:txXfrm>
        <a:off x="1394074" y="3281404"/>
        <a:ext cx="2177521" cy="199606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5B515C0-0AC4-4991-AA91-F4A86E79F6A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panose="020B0600070205080204" pitchFamily="50" charset="-128"/>
              </a:defRPr>
            </a:lvl1pPr>
          </a:lstStyle>
          <a:p>
            <a:pPr>
              <a:defRPr/>
            </a:pPr>
            <a:endParaRPr lang="en-US" altLang="ja-JP"/>
          </a:p>
        </p:txBody>
      </p:sp>
      <p:sp>
        <p:nvSpPr>
          <p:cNvPr id="23555" name="Rectangle 3">
            <a:extLst>
              <a:ext uri="{FF2B5EF4-FFF2-40B4-BE49-F238E27FC236}">
                <a16:creationId xmlns:a16="http://schemas.microsoft.com/office/drawing/2014/main" id="{B8C2FB79-3EA9-4742-825A-142332A496F4}"/>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panose="020B0600070205080204" pitchFamily="50" charset="-128"/>
              </a:defRPr>
            </a:lvl1pPr>
          </a:lstStyle>
          <a:p>
            <a:pPr>
              <a:defRPr/>
            </a:pPr>
            <a:endParaRPr lang="en-US" altLang="ja-JP"/>
          </a:p>
        </p:txBody>
      </p:sp>
      <p:sp>
        <p:nvSpPr>
          <p:cNvPr id="23556" name="Rectangle 4">
            <a:extLst>
              <a:ext uri="{FF2B5EF4-FFF2-40B4-BE49-F238E27FC236}">
                <a16:creationId xmlns:a16="http://schemas.microsoft.com/office/drawing/2014/main" id="{0268407E-9E06-4817-B870-AA3D4C658F3D}"/>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panose="020B0600070205080204" pitchFamily="50" charset="-128"/>
              </a:defRPr>
            </a:lvl1pPr>
          </a:lstStyle>
          <a:p>
            <a:pPr>
              <a:defRPr/>
            </a:pPr>
            <a:endParaRPr lang="zh-CN" altLang="en-US"/>
          </a:p>
        </p:txBody>
      </p:sp>
      <p:sp>
        <p:nvSpPr>
          <p:cNvPr id="23557" name="Rectangle 5">
            <a:extLst>
              <a:ext uri="{FF2B5EF4-FFF2-40B4-BE49-F238E27FC236}">
                <a16:creationId xmlns:a16="http://schemas.microsoft.com/office/drawing/2014/main" id="{C4CFC2AD-F488-40E9-8BA8-D04DDE33D27A}"/>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8CEC1E63-32EE-427F-A153-E6922188C11D}"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FE5384-FFE2-4ADB-A677-D4B9C1AACA9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panose="020B0600070205080204" pitchFamily="50" charset="-128"/>
              </a:defRPr>
            </a:lvl1pPr>
          </a:lstStyle>
          <a:p>
            <a:pPr>
              <a:defRPr/>
            </a:pPr>
            <a:endParaRPr lang="en-US" altLang="ja-JP"/>
          </a:p>
        </p:txBody>
      </p:sp>
      <p:sp>
        <p:nvSpPr>
          <p:cNvPr id="1027" name="Rectangle 3">
            <a:extLst>
              <a:ext uri="{FF2B5EF4-FFF2-40B4-BE49-F238E27FC236}">
                <a16:creationId xmlns:a16="http://schemas.microsoft.com/office/drawing/2014/main" id="{5194CEC1-2358-43FE-8BEC-1A59635DEBE8}"/>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panose="020B0600070205080204" pitchFamily="50" charset="-128"/>
              </a:defRPr>
            </a:lvl1pPr>
          </a:lstStyle>
          <a:p>
            <a:pPr>
              <a:defRPr/>
            </a:pPr>
            <a:endParaRPr lang="en-US" altLang="ja-JP"/>
          </a:p>
        </p:txBody>
      </p:sp>
      <p:sp>
        <p:nvSpPr>
          <p:cNvPr id="54276" name="Rectangle 4">
            <a:extLst>
              <a:ext uri="{FF2B5EF4-FFF2-40B4-BE49-F238E27FC236}">
                <a16:creationId xmlns:a16="http://schemas.microsoft.com/office/drawing/2014/main" id="{D8F46C8E-BDEF-419E-850A-B69EE01EB41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9" name="Rectangle 5">
            <a:extLst>
              <a:ext uri="{FF2B5EF4-FFF2-40B4-BE49-F238E27FC236}">
                <a16:creationId xmlns:a16="http://schemas.microsoft.com/office/drawing/2014/main" id="{157DF6AF-B272-4A77-B2CE-83730E18B1CF}"/>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30" name="Rectangle 6">
            <a:extLst>
              <a:ext uri="{FF2B5EF4-FFF2-40B4-BE49-F238E27FC236}">
                <a16:creationId xmlns:a16="http://schemas.microsoft.com/office/drawing/2014/main" id="{3C549044-0D66-44F4-97AE-99B177CD3169}"/>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panose="020B0600070205080204" pitchFamily="50" charset="-128"/>
              </a:defRPr>
            </a:lvl1pPr>
          </a:lstStyle>
          <a:p>
            <a:pPr>
              <a:defRPr/>
            </a:pPr>
            <a:endParaRPr lang="en-US" altLang="ja-JP"/>
          </a:p>
        </p:txBody>
      </p:sp>
      <p:sp>
        <p:nvSpPr>
          <p:cNvPr id="1031" name="Rectangle 7">
            <a:extLst>
              <a:ext uri="{FF2B5EF4-FFF2-40B4-BE49-F238E27FC236}">
                <a16:creationId xmlns:a16="http://schemas.microsoft.com/office/drawing/2014/main" id="{CC6A72EE-D7C3-465A-920F-9BB68A73BD3E}"/>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F099CEFC-EF2B-4FD9-99AB-1B69047831A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a:extLst>
              <a:ext uri="{FF2B5EF4-FFF2-40B4-BE49-F238E27FC236}">
                <a16:creationId xmlns:a16="http://schemas.microsoft.com/office/drawing/2014/main" id="{098E9A94-3679-4952-9661-8572BCA81D07}"/>
              </a:ext>
            </a:extLst>
          </p:cNvPr>
          <p:cNvSpPr>
            <a:spLocks noGrp="1" noRot="1" noChangeAspect="1" noTextEdit="1"/>
          </p:cNvSpPr>
          <p:nvPr>
            <p:ph type="sldImg"/>
          </p:nvPr>
        </p:nvSpPr>
        <p:spPr>
          <a:ln/>
        </p:spPr>
      </p:sp>
      <p:sp>
        <p:nvSpPr>
          <p:cNvPr id="57347" name="ノート プレースホルダー 2">
            <a:extLst>
              <a:ext uri="{FF2B5EF4-FFF2-40B4-BE49-F238E27FC236}">
                <a16:creationId xmlns:a16="http://schemas.microsoft.com/office/drawing/2014/main" id="{AD02BFB0-68BE-45A2-B64C-D7CCACAD15D4}"/>
              </a:ext>
            </a:extLst>
          </p:cNvPr>
          <p:cNvSpPr>
            <a:spLocks noGrp="1"/>
          </p:cNvSpPr>
          <p:nvPr>
            <p:ph type="body" idx="1"/>
          </p:nvPr>
        </p:nvSpPr>
        <p:spPr>
          <a:noFill/>
        </p:spPr>
        <p:txBody>
          <a:bodyPr/>
          <a:lstStyle/>
          <a:p>
            <a:r>
              <a:rPr lang="ja-JP" altLang="en-US">
                <a:latin typeface="Times New Roman" panose="02020603050405020304" pitchFamily="18" charset="0"/>
              </a:rPr>
              <a:t>大阪と京都の間に位置する大学です。</a:t>
            </a:r>
            <a:endParaRPr lang="en-US" altLang="ja-JP">
              <a:latin typeface="Times New Roman" panose="02020603050405020304" pitchFamily="18" charset="0"/>
            </a:endParaRPr>
          </a:p>
          <a:p>
            <a:r>
              <a:rPr lang="ja-JP" altLang="en-US">
                <a:latin typeface="Times New Roman" panose="02020603050405020304" pitchFamily="18" charset="0"/>
              </a:rPr>
              <a:t>昨日のテレビでブーパーが崩壊するニュースを見ました。</a:t>
            </a:r>
            <a:endParaRPr lang="en-US" altLang="ja-JP">
              <a:latin typeface="Times New Roman" panose="02020603050405020304" pitchFamily="18" charset="0"/>
            </a:endParaRPr>
          </a:p>
          <a:p>
            <a:r>
              <a:rPr lang="ja-JP" altLang="en-US">
                <a:latin typeface="Times New Roman" panose="02020603050405020304" pitchFamily="18" charset="0"/>
              </a:rPr>
              <a:t>日本も虐待は沢山あります。殺人に至るまで、介護職員のストレス、教育不足、</a:t>
            </a:r>
            <a:endParaRPr lang="en-US" altLang="ja-JP">
              <a:latin typeface="Times New Roman" panose="02020603050405020304" pitchFamily="18" charset="0"/>
            </a:endParaRPr>
          </a:p>
          <a:p>
            <a:r>
              <a:rPr lang="ja-JP" altLang="en-US">
                <a:latin typeface="Times New Roman" panose="02020603050405020304" pitchFamily="18" charset="0"/>
              </a:rPr>
              <a:t>監査の内容が、ケアの質や教育の現場検証がない。オンブズマンが評価する。</a:t>
            </a:r>
            <a:endParaRPr lang="en-US" altLang="ja-JP">
              <a:latin typeface="Times New Roman" panose="02020603050405020304" pitchFamily="18" charset="0"/>
            </a:endParaRPr>
          </a:p>
          <a:p>
            <a:endParaRPr lang="ja-JP" altLang="en-US">
              <a:latin typeface="Times New Roman" panose="02020603050405020304" pitchFamily="18" charset="0"/>
            </a:endParaRPr>
          </a:p>
        </p:txBody>
      </p:sp>
      <p:sp>
        <p:nvSpPr>
          <p:cNvPr id="57348" name="スライド番号プレースホルダー 3">
            <a:extLst>
              <a:ext uri="{FF2B5EF4-FFF2-40B4-BE49-F238E27FC236}">
                <a16:creationId xmlns:a16="http://schemas.microsoft.com/office/drawing/2014/main" id="{93F71CE0-6EB6-48CF-939E-D43C5ADA7CDF}"/>
              </a:ext>
            </a:extLst>
          </p:cNvPr>
          <p:cNvSpPr>
            <a:spLocks noGrp="1"/>
          </p:cNvSpPr>
          <p:nvPr>
            <p:ph type="sldNum" sz="quarter" idx="5"/>
          </p:nvPr>
        </p:nvSpPr>
        <p:spPr>
          <a:noFill/>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F672CC70-7646-40FE-8A68-7ED1906DB931}" type="slidenum">
              <a:rPr lang="en-US" altLang="ja-JP" sz="1200" smtClean="0"/>
              <a:pPr/>
              <a:t>1</a:t>
            </a:fld>
            <a:endParaRPr lang="en-US" altLang="ja-JP"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a:extLst>
              <a:ext uri="{FF2B5EF4-FFF2-40B4-BE49-F238E27FC236}">
                <a16:creationId xmlns:a16="http://schemas.microsoft.com/office/drawing/2014/main" id="{30D30F5F-6F90-47C6-B47F-4CB901F986C2}"/>
              </a:ext>
            </a:extLst>
          </p:cNvPr>
          <p:cNvSpPr>
            <a:spLocks noGrp="1" noRot="1" noChangeAspect="1" noTextEdit="1"/>
          </p:cNvSpPr>
          <p:nvPr>
            <p:ph type="sldImg"/>
          </p:nvPr>
        </p:nvSpPr>
        <p:spPr>
          <a:ln/>
        </p:spPr>
      </p:sp>
      <p:sp>
        <p:nvSpPr>
          <p:cNvPr id="94211" name="ノート プレースホルダー 2">
            <a:extLst>
              <a:ext uri="{FF2B5EF4-FFF2-40B4-BE49-F238E27FC236}">
                <a16:creationId xmlns:a16="http://schemas.microsoft.com/office/drawing/2014/main" id="{8EED5991-73EF-4FCC-94A3-616ADB61AF92}"/>
              </a:ext>
            </a:extLst>
          </p:cNvPr>
          <p:cNvSpPr>
            <a:spLocks noGrp="1"/>
          </p:cNvSpPr>
          <p:nvPr>
            <p:ph type="body" idx="1"/>
          </p:nvPr>
        </p:nvSpPr>
        <p:spPr>
          <a:noFill/>
        </p:spPr>
        <p:txBody>
          <a:bodyPr/>
          <a:lstStyle/>
          <a:p>
            <a:endParaRPr lang="ja-JP" altLang="en-US">
              <a:latin typeface="Times New Roman" panose="02020603050405020304" pitchFamily="18" charset="0"/>
            </a:endParaRPr>
          </a:p>
        </p:txBody>
      </p:sp>
      <p:sp>
        <p:nvSpPr>
          <p:cNvPr id="94212" name="スライド番号プレースホルダー 3">
            <a:extLst>
              <a:ext uri="{FF2B5EF4-FFF2-40B4-BE49-F238E27FC236}">
                <a16:creationId xmlns:a16="http://schemas.microsoft.com/office/drawing/2014/main" id="{DA83F46E-404E-4A75-8A0B-87C6A26F9EB7}"/>
              </a:ext>
            </a:extLst>
          </p:cNvPr>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770F0521-63D6-4BA5-B7FC-D88A72008C50}" type="slidenum">
              <a:rPr lang="ja-JP" altLang="en-US" smtClean="0">
                <a:solidFill>
                  <a:srgbClr val="000000"/>
                </a:solidFill>
                <a:ea typeface="ＭＳ Ｐゴシック" panose="020B0600070205080204" pitchFamily="34" charset="-128"/>
              </a:rPr>
              <a:pPr>
                <a:spcBef>
                  <a:spcPct val="0"/>
                </a:spcBef>
              </a:pPr>
              <a:t>28</a:t>
            </a:fld>
            <a:endParaRPr lang="ja-JP" altLang="en-US">
              <a:solidFill>
                <a:srgbClr val="000000"/>
              </a:solidFill>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ー 1">
            <a:extLst>
              <a:ext uri="{FF2B5EF4-FFF2-40B4-BE49-F238E27FC236}">
                <a16:creationId xmlns:a16="http://schemas.microsoft.com/office/drawing/2014/main" id="{16C3A9BE-1B73-4AAF-BE04-8F1272BB79AE}"/>
              </a:ext>
            </a:extLst>
          </p:cNvPr>
          <p:cNvSpPr>
            <a:spLocks noGrp="1" noRot="1" noChangeAspect="1" noTextEdit="1"/>
          </p:cNvSpPr>
          <p:nvPr>
            <p:ph type="sldImg"/>
          </p:nvPr>
        </p:nvSpPr>
        <p:spPr>
          <a:ln/>
        </p:spPr>
      </p:sp>
      <p:sp>
        <p:nvSpPr>
          <p:cNvPr id="99331" name="ノート プレースホルダー 2">
            <a:extLst>
              <a:ext uri="{FF2B5EF4-FFF2-40B4-BE49-F238E27FC236}">
                <a16:creationId xmlns:a16="http://schemas.microsoft.com/office/drawing/2014/main" id="{3840FF0F-CDAC-4F2A-B08F-D035FA068F49}"/>
              </a:ext>
            </a:extLst>
          </p:cNvPr>
          <p:cNvSpPr>
            <a:spLocks noGrp="1"/>
          </p:cNvSpPr>
          <p:nvPr>
            <p:ph type="body" idx="1"/>
          </p:nvPr>
        </p:nvSpPr>
        <p:spPr>
          <a:noFill/>
        </p:spPr>
        <p:txBody>
          <a:bodyPr/>
          <a:lstStyle/>
          <a:p>
            <a:endParaRPr lang="ja-JP" altLang="en-US">
              <a:latin typeface="Times New Roman" panose="02020603050405020304" pitchFamily="18" charset="0"/>
            </a:endParaRPr>
          </a:p>
        </p:txBody>
      </p:sp>
      <p:sp>
        <p:nvSpPr>
          <p:cNvPr id="99332" name="スライド番号プレースホルダー 3">
            <a:extLst>
              <a:ext uri="{FF2B5EF4-FFF2-40B4-BE49-F238E27FC236}">
                <a16:creationId xmlns:a16="http://schemas.microsoft.com/office/drawing/2014/main" id="{9AF4DDAB-55C6-442C-88D6-3B3825F9AC7C}"/>
              </a:ext>
            </a:extLst>
          </p:cNvPr>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5232F390-8AEA-4473-8DFE-00977C54EE8D}" type="slidenum">
              <a:rPr lang="ja-JP" altLang="en-US" smtClean="0">
                <a:solidFill>
                  <a:srgbClr val="000000"/>
                </a:solidFill>
                <a:ea typeface="ＭＳ Ｐゴシック" panose="020B0600070205080204" pitchFamily="34" charset="-128"/>
              </a:rPr>
              <a:pPr>
                <a:spcBef>
                  <a:spcPct val="0"/>
                </a:spcBef>
              </a:pPr>
              <a:t>32</a:t>
            </a:fld>
            <a:endParaRPr lang="ja-JP" altLang="en-US">
              <a:solidFill>
                <a:srgbClr val="000000"/>
              </a:solidFill>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a:extLst>
              <a:ext uri="{FF2B5EF4-FFF2-40B4-BE49-F238E27FC236}">
                <a16:creationId xmlns:a16="http://schemas.microsoft.com/office/drawing/2014/main" id="{08B01466-5650-4590-B4A5-0AF4D0FBDE22}"/>
              </a:ext>
            </a:extLst>
          </p:cNvPr>
          <p:cNvSpPr>
            <a:spLocks noGrp="1" noRot="1" noChangeAspect="1" noTextEdit="1"/>
          </p:cNvSpPr>
          <p:nvPr>
            <p:ph type="sldImg"/>
          </p:nvPr>
        </p:nvSpPr>
        <p:spPr>
          <a:ln/>
        </p:spPr>
      </p:sp>
      <p:sp>
        <p:nvSpPr>
          <p:cNvPr id="59395" name="ノート プレースホルダー 2">
            <a:extLst>
              <a:ext uri="{FF2B5EF4-FFF2-40B4-BE49-F238E27FC236}">
                <a16:creationId xmlns:a16="http://schemas.microsoft.com/office/drawing/2014/main" id="{72B5F333-D604-41D4-A89E-D9D96CD34290}"/>
              </a:ext>
            </a:extLst>
          </p:cNvPr>
          <p:cNvSpPr>
            <a:spLocks noGrp="1"/>
          </p:cNvSpPr>
          <p:nvPr>
            <p:ph type="body" idx="1"/>
          </p:nvPr>
        </p:nvSpPr>
        <p:spPr>
          <a:noFill/>
        </p:spPr>
        <p:txBody>
          <a:bodyPr/>
          <a:lstStyle/>
          <a:p>
            <a:pPr eaLnBrk="1" hangingPunct="1"/>
            <a:r>
              <a:rPr lang="ja-JP" altLang="en-US">
                <a:latin typeface="Times New Roman" panose="02020603050405020304" pitchFamily="18" charset="0"/>
              </a:rPr>
              <a:t>日本には世界最古の人口があります。</a:t>
            </a:r>
            <a:r>
              <a:rPr lang="en-US" altLang="ja-JP">
                <a:latin typeface="Times New Roman" panose="02020603050405020304" pitchFamily="18" charset="0"/>
              </a:rPr>
              <a:t>– </a:t>
            </a:r>
          </a:p>
          <a:p>
            <a:pPr eaLnBrk="1" hangingPunct="1"/>
            <a:r>
              <a:rPr lang="en-US" altLang="ja-JP">
                <a:latin typeface="Times New Roman" panose="02020603050405020304" pitchFamily="18" charset="0"/>
              </a:rPr>
              <a:t>this is what we can learn from their social care model</a:t>
            </a:r>
            <a:r>
              <a:rPr lang="ja-JP" altLang="en-US">
                <a:latin typeface="Times New Roman" panose="02020603050405020304" pitchFamily="18" charset="0"/>
              </a:rPr>
              <a:t>これが彼らの社会的ケアモデルから学べることです。</a:t>
            </a:r>
            <a:endParaRPr lang="en-US" altLang="ja-JP">
              <a:latin typeface="Times New Roman" panose="02020603050405020304" pitchFamily="18" charset="0"/>
            </a:endParaRPr>
          </a:p>
          <a:p>
            <a:pPr eaLnBrk="1" hangingPunct="1"/>
            <a:endParaRPr lang="en-US" altLang="ja-JP">
              <a:latin typeface="Times New Roman" panose="02020603050405020304" pitchFamily="18" charset="0"/>
            </a:endParaRPr>
          </a:p>
          <a:p>
            <a:pPr eaLnBrk="1" hangingPunct="1"/>
            <a:r>
              <a:rPr lang="ja-JP" altLang="en-US">
                <a:latin typeface="Times New Roman" panose="02020603050405020304" pitchFamily="18" charset="0"/>
              </a:rPr>
              <a:t>政府は晩期ケア計画を策定しました</a:t>
            </a:r>
          </a:p>
          <a:p>
            <a:pPr eaLnBrk="1" hangingPunct="1"/>
            <a:endParaRPr lang="ja-JP" altLang="en-US">
              <a:latin typeface="Times New Roman" panose="02020603050405020304" pitchFamily="18" charset="0"/>
            </a:endParaRPr>
          </a:p>
        </p:txBody>
      </p:sp>
      <p:sp>
        <p:nvSpPr>
          <p:cNvPr id="59396" name="スライド番号プレースホルダー 3">
            <a:extLst>
              <a:ext uri="{FF2B5EF4-FFF2-40B4-BE49-F238E27FC236}">
                <a16:creationId xmlns:a16="http://schemas.microsoft.com/office/drawing/2014/main" id="{2E9EA38A-ADB7-481C-87B8-36DACAB5B6B5}"/>
              </a:ext>
            </a:extLst>
          </p:cNvPr>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CDDDCE5F-1CC3-4D27-9D02-BA02746C7222}" type="slidenum">
              <a:rPr lang="en-US" altLang="ja-JP" smtClean="0">
                <a:ea typeface="ＭＳ Ｐゴシック" panose="020B0600070205080204" pitchFamily="34" charset="-128"/>
              </a:rPr>
              <a:pPr>
                <a:spcBef>
                  <a:spcPct val="0"/>
                </a:spcBef>
              </a:pPr>
              <a:t>2</a:t>
            </a:fld>
            <a:endParaRPr lang="en-US" altLang="ja-JP">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a:extLst>
              <a:ext uri="{FF2B5EF4-FFF2-40B4-BE49-F238E27FC236}">
                <a16:creationId xmlns:a16="http://schemas.microsoft.com/office/drawing/2014/main" id="{BADD53DF-23D2-45E1-8B67-1F968FC47E73}"/>
              </a:ext>
            </a:extLst>
          </p:cNvPr>
          <p:cNvSpPr>
            <a:spLocks noGrp="1" noRot="1" noChangeAspect="1" noTextEdit="1"/>
          </p:cNvSpPr>
          <p:nvPr>
            <p:ph type="sldImg"/>
          </p:nvPr>
        </p:nvSpPr>
        <p:spPr>
          <a:ln/>
        </p:spPr>
      </p:sp>
      <p:sp>
        <p:nvSpPr>
          <p:cNvPr id="61443" name="ノート プレースホルダー 2">
            <a:extLst>
              <a:ext uri="{FF2B5EF4-FFF2-40B4-BE49-F238E27FC236}">
                <a16:creationId xmlns:a16="http://schemas.microsoft.com/office/drawing/2014/main" id="{7F2CA962-230B-4BC8-8A86-C3DA69C6E54B}"/>
              </a:ext>
            </a:extLst>
          </p:cNvPr>
          <p:cNvSpPr>
            <a:spLocks noGrp="1"/>
          </p:cNvSpPr>
          <p:nvPr>
            <p:ph type="body" idx="1"/>
          </p:nvPr>
        </p:nvSpPr>
        <p:spPr>
          <a:noFill/>
        </p:spPr>
        <p:txBody>
          <a:bodyPr/>
          <a:lstStyle/>
          <a:p>
            <a:pPr eaLnBrk="1" hangingPunct="1"/>
            <a:r>
              <a:rPr lang="ja-JP" altLang="en-US">
                <a:latin typeface="Times New Roman" panose="02020603050405020304" pitchFamily="18" charset="0"/>
              </a:rPr>
              <a:t>日本は、高齢者に対する幅広い敬意と、高齢者の世話をする強い義務意識で長い間知られています。</a:t>
            </a:r>
            <a:r>
              <a:rPr lang="en-US" altLang="ja-JP">
                <a:latin typeface="Times New Roman" panose="02020603050405020304" pitchFamily="18" charset="0"/>
              </a:rPr>
              <a:t>The involvement and responsibility of the family members in care was even formally embodied in the “Japanese style welfare state”.</a:t>
            </a:r>
          </a:p>
          <a:p>
            <a:pPr eaLnBrk="1" hangingPunct="1"/>
            <a:r>
              <a:rPr lang="ja-JP" altLang="en-US">
                <a:latin typeface="Times New Roman" panose="02020603050405020304" pitchFamily="18" charset="0"/>
              </a:rPr>
              <a:t>家族の介護への関与と責任は、「日本式福祉国家」で正式に具体化されました。</a:t>
            </a:r>
          </a:p>
          <a:p>
            <a:pPr eaLnBrk="1" hangingPunct="1"/>
            <a:endParaRPr lang="ja-JP" altLang="en-US">
              <a:latin typeface="Times New Roman" panose="02020603050405020304" pitchFamily="18" charset="0"/>
            </a:endParaRPr>
          </a:p>
          <a:p>
            <a:pPr eaLnBrk="1" hangingPunct="1"/>
            <a:r>
              <a:rPr lang="ja-JP" altLang="en-US">
                <a:latin typeface="Times New Roman" panose="02020603050405020304" pitchFamily="18" charset="0"/>
              </a:rPr>
              <a:t>しかし、社会の人口構造が変化し、人口が次第に高齢化するにつれて、日本は現在世界で最も高齢な人口を抱えています。</a:t>
            </a:r>
          </a:p>
          <a:p>
            <a:pPr eaLnBrk="1" hangingPunct="1"/>
            <a:endParaRPr lang="ja-JP" altLang="en-US">
              <a:latin typeface="Times New Roman" panose="02020603050405020304" pitchFamily="18" charset="0"/>
            </a:endParaRPr>
          </a:p>
          <a:p>
            <a:pPr eaLnBrk="1" hangingPunct="1"/>
            <a:r>
              <a:rPr lang="en-US" altLang="ja-JP">
                <a:latin typeface="Times New Roman" panose="02020603050405020304" pitchFamily="18" charset="0"/>
              </a:rPr>
              <a:t>2000</a:t>
            </a:r>
            <a:r>
              <a:rPr lang="ja-JP" altLang="en-US">
                <a:latin typeface="Times New Roman" panose="02020603050405020304" pitchFamily="18" charset="0"/>
              </a:rPr>
              <a:t>年に、日本は 、必要に応じて</a:t>
            </a:r>
            <a:r>
              <a:rPr lang="en-US" altLang="ja-JP">
                <a:latin typeface="Times New Roman" panose="02020603050405020304" pitchFamily="18" charset="0"/>
              </a:rPr>
              <a:t>65</a:t>
            </a:r>
            <a:r>
              <a:rPr lang="ja-JP" altLang="en-US">
                <a:latin typeface="Times New Roman" panose="02020603050405020304" pitchFamily="18" charset="0"/>
              </a:rPr>
              <a:t>歳以上のすべてをカバーするように設計された長期介護保険（</a:t>
            </a:r>
            <a:r>
              <a:rPr lang="en-US" altLang="ja-JP">
                <a:latin typeface="Times New Roman" panose="02020603050405020304" pitchFamily="18" charset="0"/>
              </a:rPr>
              <a:t>LCTI</a:t>
            </a:r>
            <a:r>
              <a:rPr lang="ja-JP" altLang="en-US">
                <a:latin typeface="Times New Roman" panose="02020603050405020304" pitchFamily="18" charset="0"/>
              </a:rPr>
              <a:t>）を導入  しました。そのため、このシステムは、家族の介護の負担を軽減することを目的として構築された、世界で最も包括的な高齢者向けソーシャルケアシステムの</a:t>
            </a:r>
            <a:r>
              <a:rPr lang="en-US" altLang="ja-JP">
                <a:latin typeface="Times New Roman" panose="02020603050405020304" pitchFamily="18" charset="0"/>
              </a:rPr>
              <a:t>1</a:t>
            </a:r>
            <a:r>
              <a:rPr lang="ja-JP" altLang="en-US">
                <a:latin typeface="Times New Roman" panose="02020603050405020304" pitchFamily="18" charset="0"/>
              </a:rPr>
              <a:t>つです。</a:t>
            </a:r>
          </a:p>
        </p:txBody>
      </p:sp>
      <p:sp>
        <p:nvSpPr>
          <p:cNvPr id="61444" name="スライド番号プレースホルダー 3">
            <a:extLst>
              <a:ext uri="{FF2B5EF4-FFF2-40B4-BE49-F238E27FC236}">
                <a16:creationId xmlns:a16="http://schemas.microsoft.com/office/drawing/2014/main" id="{38634A88-A1CA-4B8D-9F14-B810E9138D84}"/>
              </a:ext>
            </a:extLst>
          </p:cNvPr>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55371973-57E0-4685-85DE-94D8B0270EC0}" type="slidenum">
              <a:rPr lang="en-US" altLang="ja-JP" smtClean="0">
                <a:ea typeface="ＭＳ Ｐゴシック" panose="020B0600070205080204" pitchFamily="34" charset="-128"/>
              </a:rPr>
              <a:pPr>
                <a:spcBef>
                  <a:spcPct val="0"/>
                </a:spcBef>
              </a:pPr>
              <a:t>3</a:t>
            </a:fld>
            <a:endParaRPr lang="en-US" altLang="ja-JP">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ー 1">
            <a:extLst>
              <a:ext uri="{FF2B5EF4-FFF2-40B4-BE49-F238E27FC236}">
                <a16:creationId xmlns:a16="http://schemas.microsoft.com/office/drawing/2014/main" id="{ECD3DE98-22F9-457A-9A44-646FC072D8D0}"/>
              </a:ext>
            </a:extLst>
          </p:cNvPr>
          <p:cNvSpPr>
            <a:spLocks noGrp="1" noRot="1" noChangeAspect="1" noTextEdit="1"/>
          </p:cNvSpPr>
          <p:nvPr>
            <p:ph type="sldImg"/>
          </p:nvPr>
        </p:nvSpPr>
        <p:spPr>
          <a:ln/>
        </p:spPr>
      </p:sp>
      <p:sp>
        <p:nvSpPr>
          <p:cNvPr id="71683" name="ノート プレースホルダー 2">
            <a:extLst>
              <a:ext uri="{FF2B5EF4-FFF2-40B4-BE49-F238E27FC236}">
                <a16:creationId xmlns:a16="http://schemas.microsoft.com/office/drawing/2014/main" id="{4C1EDB83-BAA8-4121-B435-27443DE98C77}"/>
              </a:ext>
            </a:extLst>
          </p:cNvPr>
          <p:cNvSpPr>
            <a:spLocks noGrp="1"/>
          </p:cNvSpPr>
          <p:nvPr>
            <p:ph type="body" idx="1"/>
          </p:nvPr>
        </p:nvSpPr>
        <p:spPr>
          <a:noFill/>
        </p:spPr>
        <p:txBody>
          <a:bodyPr/>
          <a:lstStyle/>
          <a:p>
            <a:r>
              <a:rPr lang="ja-JP" altLang="en-US">
                <a:latin typeface="Times New Roman" panose="02020603050405020304" pitchFamily="18" charset="0"/>
              </a:rPr>
              <a:t>○</a:t>
            </a:r>
            <a:r>
              <a:rPr lang="en-US" altLang="ja-JP">
                <a:latin typeface="Times New Roman" panose="02020603050405020304" pitchFamily="18" charset="0"/>
              </a:rPr>
              <a:t>65</a:t>
            </a:r>
            <a:r>
              <a:rPr lang="ja-JP" altLang="en-US">
                <a:latin typeface="Times New Roman" panose="02020603050405020304" pitchFamily="18" charset="0"/>
              </a:rPr>
              <a:t>歳以上の被保険者数は</a:t>
            </a:r>
            <a:r>
              <a:rPr lang="en-US" altLang="ja-JP">
                <a:latin typeface="Times New Roman" panose="02020603050405020304" pitchFamily="18" charset="0"/>
              </a:rPr>
              <a:t>15</a:t>
            </a:r>
            <a:r>
              <a:rPr lang="ja-JP" altLang="en-US">
                <a:latin typeface="Times New Roman" panose="02020603050405020304" pitchFamily="18" charset="0"/>
              </a:rPr>
              <a:t>年で約</a:t>
            </a:r>
            <a:r>
              <a:rPr lang="en-US" altLang="ja-JP">
                <a:latin typeface="Times New Roman" panose="02020603050405020304" pitchFamily="18" charset="0"/>
              </a:rPr>
              <a:t>1.5</a:t>
            </a:r>
            <a:r>
              <a:rPr lang="ja-JP" altLang="en-US">
                <a:latin typeface="Times New Roman" panose="02020603050405020304" pitchFamily="18" charset="0"/>
              </a:rPr>
              <a:t>倍に増加したが</a:t>
            </a:r>
          </a:p>
          <a:p>
            <a:r>
              <a:rPr lang="ja-JP" altLang="en-US">
                <a:latin typeface="Times New Roman" panose="02020603050405020304" pitchFamily="18" charset="0"/>
              </a:rPr>
              <a:t>介護保険制度が設立された</a:t>
            </a:r>
            <a:r>
              <a:rPr lang="en-US" altLang="ja-JP">
                <a:latin typeface="Times New Roman" panose="02020603050405020304" pitchFamily="18" charset="0"/>
              </a:rPr>
              <a:t>2000</a:t>
            </a:r>
            <a:r>
              <a:rPr lang="ja-JP" altLang="en-US">
                <a:latin typeface="Times New Roman" panose="02020603050405020304" pitchFamily="18" charset="0"/>
              </a:rPr>
              <a:t>年以来、介護サービス利用者は</a:t>
            </a:r>
          </a:p>
          <a:p>
            <a:r>
              <a:rPr lang="ja-JP" altLang="en-US">
                <a:latin typeface="Times New Roman" panose="02020603050405020304" pitchFamily="18" charset="0"/>
              </a:rPr>
              <a:t>同じ期間に約</a:t>
            </a:r>
            <a:r>
              <a:rPr lang="en-US" altLang="ja-JP">
                <a:latin typeface="Times New Roman" panose="02020603050405020304" pitchFamily="18" charset="0"/>
              </a:rPr>
              <a:t>3</a:t>
            </a:r>
            <a:r>
              <a:rPr lang="ja-JP" altLang="en-US">
                <a:latin typeface="Times New Roman" panose="02020603050405020304" pitchFamily="18" charset="0"/>
              </a:rPr>
              <a:t>倍に増加しました。在宅ケア利用者の急増</a:t>
            </a:r>
          </a:p>
          <a:p>
            <a:r>
              <a:rPr lang="ja-JP" altLang="en-US">
                <a:latin typeface="Times New Roman" panose="02020603050405020304" pitchFamily="18" charset="0"/>
              </a:rPr>
              <a:t>介護サービス利用者の</a:t>
            </a:r>
            <a:r>
              <a:rPr lang="en-US" altLang="ja-JP">
                <a:latin typeface="Times New Roman" panose="02020603050405020304" pitchFamily="18" charset="0"/>
              </a:rPr>
              <a:t>3</a:t>
            </a:r>
            <a:r>
              <a:rPr lang="ja-JP" altLang="en-US">
                <a:latin typeface="Times New Roman" panose="02020603050405020304" pitchFamily="18" charset="0"/>
              </a:rPr>
              <a:t>倍の増加を説明しています。</a:t>
            </a:r>
          </a:p>
        </p:txBody>
      </p:sp>
      <p:sp>
        <p:nvSpPr>
          <p:cNvPr id="71684" name="スライド番号プレースホルダー 3">
            <a:extLst>
              <a:ext uri="{FF2B5EF4-FFF2-40B4-BE49-F238E27FC236}">
                <a16:creationId xmlns:a16="http://schemas.microsoft.com/office/drawing/2014/main" id="{BD2A394E-C1BA-4299-AA37-BBAAD1202576}"/>
              </a:ext>
            </a:extLst>
          </p:cNvPr>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F8B4C8A6-2BB6-4ED2-987B-E48552121B3D}" type="slidenum">
              <a:rPr lang="en-US" altLang="ja-JP" smtClean="0">
                <a:ea typeface="ＭＳ Ｐゴシック" panose="020B0600070205080204" pitchFamily="34" charset="-128"/>
              </a:rPr>
              <a:pPr>
                <a:spcBef>
                  <a:spcPct val="0"/>
                </a:spcBef>
              </a:pPr>
              <a:t>12</a:t>
            </a:fld>
            <a:endParaRPr lang="en-US" altLang="ja-JP">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a:extLst>
              <a:ext uri="{FF2B5EF4-FFF2-40B4-BE49-F238E27FC236}">
                <a16:creationId xmlns:a16="http://schemas.microsoft.com/office/drawing/2014/main" id="{29217154-26BA-490B-B349-ACA66FF0BFFA}"/>
              </a:ext>
            </a:extLst>
          </p:cNvPr>
          <p:cNvSpPr>
            <a:spLocks noGrp="1" noRot="1" noChangeAspect="1" noTextEdit="1"/>
          </p:cNvSpPr>
          <p:nvPr>
            <p:ph type="sldImg"/>
          </p:nvPr>
        </p:nvSpPr>
        <p:spPr>
          <a:ln/>
        </p:spPr>
      </p:sp>
      <p:sp>
        <p:nvSpPr>
          <p:cNvPr id="79875" name="ノート プレースホルダー 2">
            <a:extLst>
              <a:ext uri="{FF2B5EF4-FFF2-40B4-BE49-F238E27FC236}">
                <a16:creationId xmlns:a16="http://schemas.microsoft.com/office/drawing/2014/main" id="{354C4CFF-393F-46D2-A992-5969D8A77F18}"/>
              </a:ext>
            </a:extLst>
          </p:cNvPr>
          <p:cNvSpPr>
            <a:spLocks noGrp="1"/>
          </p:cNvSpPr>
          <p:nvPr>
            <p:ph type="body" idx="1"/>
          </p:nvPr>
        </p:nvSpPr>
        <p:spPr>
          <a:noFill/>
        </p:spPr>
        <p:txBody>
          <a:bodyPr/>
          <a:lstStyle/>
          <a:p>
            <a:endParaRPr lang="ja-JP" altLang="en-US">
              <a:latin typeface="Times New Roman" panose="02020603050405020304" pitchFamily="18" charset="0"/>
            </a:endParaRPr>
          </a:p>
        </p:txBody>
      </p:sp>
      <p:sp>
        <p:nvSpPr>
          <p:cNvPr id="79876" name="スライド番号プレースホルダー 3">
            <a:extLst>
              <a:ext uri="{FF2B5EF4-FFF2-40B4-BE49-F238E27FC236}">
                <a16:creationId xmlns:a16="http://schemas.microsoft.com/office/drawing/2014/main" id="{85FEB76A-C4D7-40C4-AA4C-D7E3F9E82C42}"/>
              </a:ext>
            </a:extLst>
          </p:cNvPr>
          <p:cNvSpPr>
            <a:spLocks noGrp="1"/>
          </p:cNvSpPr>
          <p:nvPr>
            <p:ph type="sldNum" sz="quarter" idx="5"/>
          </p:nvPr>
        </p:nvSpPr>
        <p:spPr>
          <a:noFill/>
        </p:spPr>
        <p:txBody>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0188A3C8-04A8-4221-AD20-B6EE04542605}" type="slidenum">
              <a:rPr lang="en-US" altLang="ja-JP" sz="1200" smtClean="0">
                <a:solidFill>
                  <a:srgbClr val="000000"/>
                </a:solidFill>
              </a:rPr>
              <a:pPr/>
              <a:t>19</a:t>
            </a:fld>
            <a:endParaRPr lang="en-US" altLang="ja-JP"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a:extLst>
              <a:ext uri="{FF2B5EF4-FFF2-40B4-BE49-F238E27FC236}">
                <a16:creationId xmlns:a16="http://schemas.microsoft.com/office/drawing/2014/main" id="{3D80CCC4-A5A2-4573-B6EA-3D95F537563A}"/>
              </a:ext>
            </a:extLst>
          </p:cNvPr>
          <p:cNvSpPr>
            <a:spLocks noGrp="1" noRot="1" noChangeAspect="1" noTextEdit="1"/>
          </p:cNvSpPr>
          <p:nvPr>
            <p:ph type="sldImg"/>
          </p:nvPr>
        </p:nvSpPr>
        <p:spPr>
          <a:ln/>
        </p:spPr>
      </p:sp>
      <p:sp>
        <p:nvSpPr>
          <p:cNvPr id="81923" name="ノート プレースホルダー 2">
            <a:extLst>
              <a:ext uri="{FF2B5EF4-FFF2-40B4-BE49-F238E27FC236}">
                <a16:creationId xmlns:a16="http://schemas.microsoft.com/office/drawing/2014/main" id="{99363608-80D6-4143-860A-2BA7CCC9167D}"/>
              </a:ext>
            </a:extLst>
          </p:cNvPr>
          <p:cNvSpPr>
            <a:spLocks noGrp="1"/>
          </p:cNvSpPr>
          <p:nvPr>
            <p:ph type="body" idx="1"/>
          </p:nvPr>
        </p:nvSpPr>
        <p:spPr>
          <a:noFill/>
        </p:spPr>
        <p:txBody>
          <a:bodyPr/>
          <a:lstStyle/>
          <a:p>
            <a:r>
              <a:rPr lang="en-US" altLang="ja-JP">
                <a:latin typeface="Times New Roman" panose="02020603050405020304" pitchFamily="18" charset="0"/>
              </a:rPr>
              <a:t>○By 2025 when the baby boomers will become age 75 and above, a structure called ‘the Community-based Integrated Care System’ will be established</a:t>
            </a:r>
          </a:p>
          <a:p>
            <a:r>
              <a:rPr lang="en-US" altLang="ja-JP">
                <a:latin typeface="Times New Roman" panose="02020603050405020304" pitchFamily="18" charset="0"/>
              </a:rPr>
              <a:t>that comprehensively ensures the provision of health care, nursing care, prevention, housing, and livelihood support. By this, the elderly could live</a:t>
            </a:r>
          </a:p>
          <a:p>
            <a:r>
              <a:rPr lang="en-US" altLang="ja-JP">
                <a:latin typeface="Times New Roman" panose="02020603050405020304" pitchFamily="18" charset="0"/>
              </a:rPr>
              <a:t>the rest of their lives in their own ways in environments familiar to them, even if they become heavily in need for long-term care.</a:t>
            </a:r>
          </a:p>
          <a:p>
            <a:r>
              <a:rPr lang="en-US" altLang="ja-JP">
                <a:latin typeface="Times New Roman" panose="02020603050405020304" pitchFamily="18" charset="0"/>
              </a:rPr>
              <a:t>○As the number of elderly people with dementia is estimated to increase, establishment of the Community-based Integrated Care System is important</a:t>
            </a:r>
          </a:p>
          <a:p>
            <a:r>
              <a:rPr lang="en-US" altLang="ja-JP">
                <a:latin typeface="Times New Roman" panose="02020603050405020304" pitchFamily="18" charset="0"/>
              </a:rPr>
              <a:t>to support community life of the elderly with dementia.</a:t>
            </a:r>
          </a:p>
          <a:p>
            <a:r>
              <a:rPr lang="en-US" altLang="ja-JP">
                <a:latin typeface="Times New Roman" panose="02020603050405020304" pitchFamily="18" charset="0"/>
              </a:rPr>
              <a:t>○The progression status varies place to place; large cities with stable total population and rapidly growing population of over 75, and towns and villages</a:t>
            </a:r>
          </a:p>
          <a:p>
            <a:r>
              <a:rPr lang="en-US" altLang="ja-JP">
                <a:latin typeface="Times New Roman" panose="02020603050405020304" pitchFamily="18" charset="0"/>
              </a:rPr>
              <a:t>with decrease of total population but gradual increase of population over 75.</a:t>
            </a:r>
          </a:p>
          <a:p>
            <a:r>
              <a:rPr lang="en-US" altLang="ja-JP">
                <a:latin typeface="Times New Roman" panose="02020603050405020304" pitchFamily="18" charset="0"/>
              </a:rPr>
              <a:t>○It is necessary for municipalities as insurers of the Long-term Care Insurance System as well as prefectures to establish the Community-based</a:t>
            </a:r>
          </a:p>
          <a:p>
            <a:r>
              <a:rPr lang="en-US" altLang="ja-JP">
                <a:latin typeface="Times New Roman" panose="02020603050405020304" pitchFamily="18" charset="0"/>
              </a:rPr>
              <a:t>Integrated Care System based on regional autonomy and independence.</a:t>
            </a:r>
          </a:p>
          <a:p>
            <a:r>
              <a:rPr lang="ja-JP" altLang="en-US">
                <a:latin typeface="Times New Roman" panose="02020603050405020304" pitchFamily="18" charset="0"/>
              </a:rPr>
              <a:t>○団塊世代が</a:t>
            </a:r>
            <a:r>
              <a:rPr lang="en-US" altLang="ja-JP">
                <a:latin typeface="Times New Roman" panose="02020603050405020304" pitchFamily="18" charset="0"/>
              </a:rPr>
              <a:t>75</a:t>
            </a:r>
            <a:r>
              <a:rPr lang="ja-JP" altLang="en-US">
                <a:latin typeface="Times New Roman" panose="02020603050405020304" pitchFamily="18" charset="0"/>
              </a:rPr>
              <a:t>歳以上になる</a:t>
            </a:r>
            <a:r>
              <a:rPr lang="en-US" altLang="ja-JP">
                <a:latin typeface="Times New Roman" panose="02020603050405020304" pitchFamily="18" charset="0"/>
              </a:rPr>
              <a:t>2025</a:t>
            </a:r>
            <a:r>
              <a:rPr lang="ja-JP" altLang="en-US">
                <a:latin typeface="Times New Roman" panose="02020603050405020304" pitchFamily="18" charset="0"/>
              </a:rPr>
              <a:t>年までに、「地域密着型統合ケアシステム」と呼ばれる構造が確立されます</a:t>
            </a:r>
          </a:p>
          <a:p>
            <a:r>
              <a:rPr lang="ja-JP" altLang="en-US">
                <a:latin typeface="Times New Roman" panose="02020603050405020304" pitchFamily="18" charset="0"/>
              </a:rPr>
              <a:t>これにより、ヘルスケア、介護、予防、住居、生活支援の提供が包括的に保証されます。これにより、高齢者は生きることができます。</a:t>
            </a:r>
          </a:p>
          <a:p>
            <a:r>
              <a:rPr lang="ja-JP" altLang="en-US">
                <a:latin typeface="Times New Roman" panose="02020603050405020304" pitchFamily="18" charset="0"/>
              </a:rPr>
              <a:t>長期的なケアが非常に必要になったとしても、自分たちの生活の残りの部分は、慣れ親しんだ環境で独自の方法で行われます。</a:t>
            </a:r>
          </a:p>
          <a:p>
            <a:r>
              <a:rPr lang="ja-JP" altLang="en-US">
                <a:latin typeface="Times New Roman" panose="02020603050405020304" pitchFamily="18" charset="0"/>
              </a:rPr>
              <a:t>○認知症高齢者の増加が予想されるため、地域密着型統合ケアシステムの確立が重要</a:t>
            </a:r>
          </a:p>
          <a:p>
            <a:r>
              <a:rPr lang="ja-JP" altLang="en-US">
                <a:latin typeface="Times New Roman" panose="02020603050405020304" pitchFamily="18" charset="0"/>
              </a:rPr>
              <a:t>認知症の高齢者の地域生活を支援する。</a:t>
            </a:r>
          </a:p>
          <a:p>
            <a:r>
              <a:rPr lang="ja-JP" altLang="en-US">
                <a:latin typeface="Times New Roman" panose="02020603050405020304" pitchFamily="18" charset="0"/>
              </a:rPr>
              <a:t>○進行状況は場所によって異なります。総人口が安定しており、人口が</a:t>
            </a:r>
            <a:r>
              <a:rPr lang="en-US" altLang="ja-JP">
                <a:latin typeface="Times New Roman" panose="02020603050405020304" pitchFamily="18" charset="0"/>
              </a:rPr>
              <a:t>75</a:t>
            </a:r>
            <a:r>
              <a:rPr lang="ja-JP" altLang="en-US">
                <a:latin typeface="Times New Roman" panose="02020603050405020304" pitchFamily="18" charset="0"/>
              </a:rPr>
              <a:t>人を超える急成長している大都市、および町と村</a:t>
            </a:r>
          </a:p>
          <a:p>
            <a:r>
              <a:rPr lang="ja-JP" altLang="en-US">
                <a:latin typeface="Times New Roman" panose="02020603050405020304" pitchFamily="18" charset="0"/>
              </a:rPr>
              <a:t>総人口は減少しますが、人口は</a:t>
            </a:r>
            <a:r>
              <a:rPr lang="en-US" altLang="ja-JP">
                <a:latin typeface="Times New Roman" panose="02020603050405020304" pitchFamily="18" charset="0"/>
              </a:rPr>
              <a:t>75</a:t>
            </a:r>
            <a:r>
              <a:rPr lang="ja-JP" altLang="en-US">
                <a:latin typeface="Times New Roman" panose="02020603050405020304" pitchFamily="18" charset="0"/>
              </a:rPr>
              <a:t>歳を超えると徐々に増加します。</a:t>
            </a:r>
          </a:p>
          <a:p>
            <a:r>
              <a:rPr lang="ja-JP" altLang="en-US">
                <a:latin typeface="Times New Roman" panose="02020603050405020304" pitchFamily="18" charset="0"/>
              </a:rPr>
              <a:t>○介護保険制度の保険会社である市町村や県が、地域密着型の設立が必要</a:t>
            </a:r>
          </a:p>
          <a:p>
            <a:r>
              <a:rPr lang="ja-JP" altLang="en-US">
                <a:latin typeface="Times New Roman" panose="02020603050405020304" pitchFamily="18" charset="0"/>
              </a:rPr>
              <a:t>地域の自治と独立に基づく統合ケアシステム。</a:t>
            </a:r>
            <a:endParaRPr lang="en-US" altLang="ja-JP">
              <a:latin typeface="Times New Roman" panose="02020603050405020304" pitchFamily="18" charset="0"/>
            </a:endParaRPr>
          </a:p>
          <a:p>
            <a:endParaRPr lang="ja-JP" altLang="en-US">
              <a:latin typeface="Times New Roman" panose="02020603050405020304" pitchFamily="18" charset="0"/>
            </a:endParaRPr>
          </a:p>
        </p:txBody>
      </p:sp>
      <p:sp>
        <p:nvSpPr>
          <p:cNvPr id="81924" name="スライド番号プレースホルダー 3">
            <a:extLst>
              <a:ext uri="{FF2B5EF4-FFF2-40B4-BE49-F238E27FC236}">
                <a16:creationId xmlns:a16="http://schemas.microsoft.com/office/drawing/2014/main" id="{66653906-2511-4724-A967-BE542E2BAFFD}"/>
              </a:ext>
            </a:extLst>
          </p:cNvPr>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67576CE0-A685-45EE-8AE2-B162AEC8D751}" type="slidenum">
              <a:rPr lang="en-US" altLang="ja-JP" smtClean="0">
                <a:ea typeface="ＭＳ Ｐゴシック" panose="020B0600070205080204" pitchFamily="34" charset="-128"/>
              </a:rPr>
              <a:pPr>
                <a:spcBef>
                  <a:spcPct val="0"/>
                </a:spcBef>
              </a:pPr>
              <a:t>20</a:t>
            </a:fld>
            <a:endParaRPr lang="en-US" altLang="ja-JP">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a:extLst>
              <a:ext uri="{FF2B5EF4-FFF2-40B4-BE49-F238E27FC236}">
                <a16:creationId xmlns:a16="http://schemas.microsoft.com/office/drawing/2014/main" id="{FFB3E52D-ABF3-4FF7-AEB3-D5B0AC07D23F}"/>
              </a:ext>
            </a:extLst>
          </p:cNvPr>
          <p:cNvSpPr>
            <a:spLocks noGrp="1" noRot="1" noChangeAspect="1" noTextEdit="1"/>
          </p:cNvSpPr>
          <p:nvPr>
            <p:ph type="sldImg"/>
          </p:nvPr>
        </p:nvSpPr>
        <p:spPr>
          <a:ln/>
        </p:spPr>
      </p:sp>
      <p:sp>
        <p:nvSpPr>
          <p:cNvPr id="3" name="ノート プレースホルダー 2">
            <a:extLst>
              <a:ext uri="{FF2B5EF4-FFF2-40B4-BE49-F238E27FC236}">
                <a16:creationId xmlns:a16="http://schemas.microsoft.com/office/drawing/2014/main" id="{C7BC8272-546C-4918-BDA1-59B8E47551D8}"/>
              </a:ext>
            </a:extLst>
          </p:cNvPr>
          <p:cNvSpPr>
            <a:spLocks noGrp="1"/>
          </p:cNvSpPr>
          <p:nvPr>
            <p:ph type="body" idx="1"/>
          </p:nvPr>
        </p:nvSpPr>
        <p:spPr/>
        <p:txBody>
          <a:bodyPr/>
          <a:lstStyle/>
          <a:p>
            <a:pPr algn="ctr" eaLnBrk="1" fontAlgn="auto" hangingPunct="1">
              <a:spcBef>
                <a:spcPts val="0"/>
              </a:spcBef>
              <a:spcAft>
                <a:spcPts val="0"/>
              </a:spcAft>
              <a:defRPr/>
            </a:pPr>
            <a:r>
              <a:rPr lang="ja-JP" altLang="en-US" sz="3600" b="1" dirty="0">
                <a:solidFill>
                  <a:prstClr val="white"/>
                </a:solidFill>
                <a:latin typeface="HG丸ｺﾞｼｯｸM-PRO" pitchFamily="50" charset="-128"/>
                <a:ea typeface="HG丸ｺﾞｼｯｸM-PRO" pitchFamily="50" charset="-128"/>
              </a:rPr>
              <a:t>介護保険が使えるフィットネス教室</a:t>
            </a:r>
          </a:p>
          <a:p>
            <a:pPr>
              <a:defRPr/>
            </a:pPr>
            <a:r>
              <a:rPr lang="ja-JP" altLang="en-US" dirty="0"/>
              <a:t>指定運動療法施設　ゼロフィット</a:t>
            </a:r>
            <a:endParaRPr lang="en-US" altLang="ja-JP" dirty="0"/>
          </a:p>
          <a:p>
            <a:pPr>
              <a:defRPr/>
            </a:pPr>
            <a:endParaRPr lang="en-US" altLang="ja-JP" dirty="0"/>
          </a:p>
          <a:p>
            <a:pPr>
              <a:defRPr/>
            </a:pPr>
            <a:r>
              <a:rPr lang="ja-JP" altLang="en-US" dirty="0"/>
              <a:t>午後</a:t>
            </a:r>
            <a:r>
              <a:rPr lang="en-US" altLang="ja-JP" dirty="0"/>
              <a:t>13</a:t>
            </a:r>
            <a:r>
              <a:rPr lang="ja-JP" altLang="en-US" dirty="0"/>
              <a:t>時</a:t>
            </a:r>
            <a:r>
              <a:rPr lang="en-US" altLang="ja-JP" dirty="0"/>
              <a:t>30</a:t>
            </a:r>
            <a:r>
              <a:rPr lang="ja-JP" altLang="en-US" dirty="0"/>
              <a:t>分～</a:t>
            </a:r>
            <a:r>
              <a:rPr lang="en-US" altLang="ja-JP" dirty="0"/>
              <a:t>16:00</a:t>
            </a:r>
            <a:r>
              <a:rPr lang="ja-JP" altLang="en-US" dirty="0"/>
              <a:t>　</a:t>
            </a:r>
            <a:r>
              <a:rPr lang="ja-JP" altLang="en-US" dirty="0">
                <a:latin typeface="+mn-lt"/>
                <a:ea typeface="+mn-ea"/>
              </a:rPr>
              <a:t>週</a:t>
            </a:r>
            <a:r>
              <a:rPr lang="en-US" altLang="ja-JP" dirty="0">
                <a:latin typeface="+mn-lt"/>
                <a:ea typeface="+mn-ea"/>
              </a:rPr>
              <a:t>2</a:t>
            </a:r>
            <a:r>
              <a:rPr lang="ja-JP" altLang="en-US" dirty="0">
                <a:latin typeface="+mn-lt"/>
                <a:ea typeface="+mn-ea"/>
              </a:rPr>
              <a:t>回、各クラス定員</a:t>
            </a:r>
            <a:r>
              <a:rPr lang="en-US" altLang="ja-JP" dirty="0">
                <a:latin typeface="+mn-lt"/>
                <a:ea typeface="+mn-ea"/>
              </a:rPr>
              <a:t>20</a:t>
            </a:r>
            <a:r>
              <a:rPr lang="ja-JP" altLang="en-US" dirty="0">
                <a:latin typeface="+mn-lt"/>
                <a:ea typeface="+mn-ea"/>
              </a:rPr>
              <a:t>名</a:t>
            </a:r>
            <a:endParaRPr lang="en-US" altLang="ja-JP" dirty="0">
              <a:latin typeface="+mn-lt"/>
              <a:ea typeface="+mn-ea"/>
            </a:endParaRPr>
          </a:p>
          <a:p>
            <a:pPr eaLnBrk="1" fontAlgn="auto" hangingPunct="1">
              <a:spcBef>
                <a:spcPts val="0"/>
              </a:spcBef>
              <a:spcAft>
                <a:spcPts val="0"/>
              </a:spcAft>
              <a:defRPr/>
            </a:pPr>
            <a:r>
              <a:rPr lang="ja-JP" altLang="en-US" dirty="0"/>
              <a:t>数を絞込、インストラクターを育成したり．１ むなど質の確保に努める ライセンス事業として介護施設のケアスタッフ向けの研修事業を実施．２ 向上を・高齢者の運動能力維持、地域支援事業等での高齢者向けの運動プログラムの知見を活かし● 目指して事業化 主な利用者と</a:t>
            </a:r>
            <a:r>
              <a:rPr lang="en-US" altLang="ja-JP" dirty="0"/>
              <a:t>QOL</a:t>
            </a:r>
            <a:r>
              <a:rPr lang="ja-JP" altLang="en-US" dirty="0"/>
              <a:t>向上のポイント 誰でも取組みやすい内容、踏み台運動など、ストレッチや簡単な筋力トレーニング ●質の確保 安全性にこだわる、指導の徹底など」無理をしない、「血圧のチェック 脳活性化コースは国立長寿医療研究センターが提唱するコグニサイズメソッドで開発● </a:t>
            </a:r>
            <a:r>
              <a:rPr lang="en-US" altLang="ja-JP" dirty="0"/>
              <a:t>【</a:t>
            </a:r>
            <a:r>
              <a:rPr lang="ja-JP" altLang="en-US" dirty="0"/>
              <a:t>利用者からみて</a:t>
            </a:r>
            <a:r>
              <a:rPr lang="en-US" altLang="ja-JP" dirty="0"/>
              <a:t>【 </a:t>
            </a:r>
            <a:r>
              <a:rPr lang="ja-JP" altLang="en-US" dirty="0"/>
              <a:t>同じインストラクターで手軽に参加できる、同じメンバー、同</a:t>
            </a:r>
          </a:p>
          <a:p>
            <a:pPr>
              <a:defRPr/>
            </a:pPr>
            <a:endParaRPr lang="en-US" altLang="ja-JP" dirty="0">
              <a:latin typeface="+mn-lt"/>
              <a:ea typeface="+mn-ea"/>
            </a:endParaRPr>
          </a:p>
          <a:p>
            <a:pPr>
              <a:defRPr/>
            </a:pPr>
            <a:endParaRPr lang="ja-JP" altLang="en-US" dirty="0"/>
          </a:p>
        </p:txBody>
      </p:sp>
      <p:sp>
        <p:nvSpPr>
          <p:cNvPr id="86020" name="スライド番号プレースホルダー 3">
            <a:extLst>
              <a:ext uri="{FF2B5EF4-FFF2-40B4-BE49-F238E27FC236}">
                <a16:creationId xmlns:a16="http://schemas.microsoft.com/office/drawing/2014/main" id="{F4D75B11-04F5-44CA-BC9C-9700A76CFF78}"/>
              </a:ext>
            </a:extLst>
          </p:cNvPr>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920B16E-8DA2-40A4-BE4F-3023175F053C}" type="slidenum">
              <a:rPr lang="ja-JP" altLang="en-US" smtClean="0">
                <a:solidFill>
                  <a:srgbClr val="000000"/>
                </a:solidFill>
                <a:ea typeface="ＭＳ Ｐゴシック" panose="020B0600070205080204" pitchFamily="34" charset="-128"/>
              </a:rPr>
              <a:pPr>
                <a:spcBef>
                  <a:spcPct val="0"/>
                </a:spcBef>
              </a:pPr>
              <a:t>23</a:t>
            </a:fld>
            <a:endParaRPr lang="ja-JP" altLang="en-US">
              <a:solidFill>
                <a:srgbClr val="000000"/>
              </a:solidFill>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ー 1">
            <a:extLst>
              <a:ext uri="{FF2B5EF4-FFF2-40B4-BE49-F238E27FC236}">
                <a16:creationId xmlns:a16="http://schemas.microsoft.com/office/drawing/2014/main" id="{4241999D-FFDF-4A45-A859-3CE62D56291B}"/>
              </a:ext>
            </a:extLst>
          </p:cNvPr>
          <p:cNvSpPr>
            <a:spLocks noGrp="1" noRot="1" noChangeAspect="1" noTextEdit="1"/>
          </p:cNvSpPr>
          <p:nvPr>
            <p:ph type="sldImg"/>
          </p:nvPr>
        </p:nvSpPr>
        <p:spPr>
          <a:ln/>
        </p:spPr>
      </p:sp>
      <p:sp>
        <p:nvSpPr>
          <p:cNvPr id="3" name="ノート プレースホルダー 2">
            <a:extLst>
              <a:ext uri="{FF2B5EF4-FFF2-40B4-BE49-F238E27FC236}">
                <a16:creationId xmlns:a16="http://schemas.microsoft.com/office/drawing/2014/main" id="{790B0708-47C6-46B3-B672-4614F7D11ACC}"/>
              </a:ext>
            </a:extLst>
          </p:cNvPr>
          <p:cNvSpPr>
            <a:spLocks noGrp="1"/>
          </p:cNvSpPr>
          <p:nvPr>
            <p:ph type="body" idx="1"/>
          </p:nvPr>
        </p:nvSpPr>
        <p:spPr/>
        <p:txBody>
          <a:bodyPr/>
          <a:lstStyle/>
          <a:p>
            <a:pPr eaLnBrk="1" fontAlgn="auto" hangingPunct="1">
              <a:spcBef>
                <a:spcPts val="0"/>
              </a:spcBef>
              <a:spcAft>
                <a:spcPts val="0"/>
              </a:spcAft>
              <a:defRPr/>
            </a:pPr>
            <a:r>
              <a:rPr lang="ja-JP" altLang="en-US" dirty="0"/>
              <a:t>身体機能評価は</a:t>
            </a:r>
            <a:r>
              <a:rPr lang="en-US" altLang="ja-JP" dirty="0"/>
              <a:t>3</a:t>
            </a:r>
            <a:r>
              <a:rPr lang="ja-JP" altLang="en-US" dirty="0"/>
              <a:t>ヶ月に</a:t>
            </a:r>
            <a:r>
              <a:rPr lang="en-US" altLang="ja-JP" dirty="0"/>
              <a:t>1</a:t>
            </a:r>
            <a:r>
              <a:rPr lang="ja-JP" altLang="en-US" dirty="0"/>
              <a:t>回の握力や歩行速度測定などの体力測定と、</a:t>
            </a:r>
            <a:r>
              <a:rPr lang="en-US" altLang="ja-JP" dirty="0"/>
              <a:t>6</a:t>
            </a:r>
            <a:r>
              <a:rPr lang="ja-JP" altLang="en-US" dirty="0"/>
              <a:t>ヶ月に</a:t>
            </a:r>
            <a:r>
              <a:rPr lang="en-US" altLang="ja-JP" dirty="0"/>
              <a:t>1</a:t>
            </a:r>
            <a:r>
              <a:rPr lang="ja-JP" altLang="en-US" dirty="0"/>
              <a:t>回の利用者様との面談及びフィードバックを行うことで目標を再確認するとともに運動効果の検証を含めたプログラムの再検討を行ないます。 </a:t>
            </a:r>
            <a:endParaRPr lang="en-US" altLang="ja-JP" dirty="0"/>
          </a:p>
          <a:p>
            <a:pPr eaLnBrk="1" fontAlgn="auto" hangingPunct="1">
              <a:spcBef>
                <a:spcPts val="0"/>
              </a:spcBef>
              <a:spcAft>
                <a:spcPts val="0"/>
              </a:spcAft>
              <a:defRPr/>
            </a:pPr>
            <a:r>
              <a:rPr lang="ja-JP" altLang="en-US" dirty="0">
                <a:latin typeface="+mn-lt"/>
                <a:ea typeface="+mn-ea"/>
              </a:rPr>
              <a:t>フィットネス教室専属の理学療法士がご利用者様の希望や目標を聴取し、痛みや筋力、柔軟性、バランス能力などの評価を行います。評価は利用初日と以降は３ヶ月毎に定期的に実施し、体力の経過をみていきます。また、体力測定のみでなく、姿勢や動作の特徴などを観察し、より楽に安定して動けるよう指導いたします。</a:t>
            </a:r>
            <a:endParaRPr lang="en-US" altLang="ja-JP" dirty="0"/>
          </a:p>
          <a:p>
            <a:pPr eaLnBrk="1" fontAlgn="auto" hangingPunct="1">
              <a:spcBef>
                <a:spcPts val="0"/>
              </a:spcBef>
              <a:spcAft>
                <a:spcPts val="0"/>
              </a:spcAft>
              <a:defRPr/>
            </a:pPr>
            <a:r>
              <a:rPr lang="ja-JP" altLang="en-US" dirty="0">
                <a:latin typeface="+mn-lt"/>
                <a:ea typeface="+mn-ea"/>
              </a:rPr>
              <a:t>フィットネス教室専属の健康運動指導士が理学療法士の評価内容に基づき、トレーニング内容を決定し、運動を指導します。まずは安全で正しくマシンなどのトレーニングが行えるように、トレーニングフォームのチェックや重りのチェックを行い、フォームが安定してきたら、徐々に重りを上げていきます。体力がなく不安がある方も丁寧に分かりやすく説明しますので、ご自身のペースで運動を行っていただけます。また、マシントレーニングの実施が困難な方については、小人数のグループエクササイズで運動を行っていただけます。楽しく体を動かせるよう声掛けをしながら行います。</a:t>
            </a:r>
            <a:endParaRPr lang="ja-JP" altLang="en-US" dirty="0"/>
          </a:p>
          <a:p>
            <a:pPr eaLnBrk="1" fontAlgn="auto" hangingPunct="1">
              <a:spcBef>
                <a:spcPts val="0"/>
              </a:spcBef>
              <a:spcAft>
                <a:spcPts val="0"/>
              </a:spcAft>
              <a:defRPr/>
            </a:pPr>
            <a:r>
              <a:rPr lang="ja-JP" altLang="en-US" dirty="0"/>
              <a:t>立ち上がりテストで ●集客 自治体の公的介護予防プログラム修了後の運動継続の受け皿にもなっている</a:t>
            </a:r>
          </a:p>
          <a:p>
            <a:pPr>
              <a:defRPr/>
            </a:pPr>
            <a:endParaRPr lang="ja-JP" altLang="en-US" dirty="0"/>
          </a:p>
        </p:txBody>
      </p:sp>
      <p:sp>
        <p:nvSpPr>
          <p:cNvPr id="88068" name="スライド番号プレースホルダー 3">
            <a:extLst>
              <a:ext uri="{FF2B5EF4-FFF2-40B4-BE49-F238E27FC236}">
                <a16:creationId xmlns:a16="http://schemas.microsoft.com/office/drawing/2014/main" id="{21BD913E-33B7-4F72-B99A-52C9AC72E269}"/>
              </a:ext>
            </a:extLst>
          </p:cNvPr>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35CA14C0-ABD7-4C00-AEC9-6015343CED80}" type="slidenum">
              <a:rPr lang="ja-JP" altLang="en-US" smtClean="0">
                <a:solidFill>
                  <a:srgbClr val="000000"/>
                </a:solidFill>
                <a:ea typeface="ＭＳ Ｐゴシック" panose="020B0600070205080204" pitchFamily="34" charset="-128"/>
              </a:rPr>
              <a:pPr>
                <a:spcBef>
                  <a:spcPct val="0"/>
                </a:spcBef>
              </a:pPr>
              <a:t>24</a:t>
            </a:fld>
            <a:endParaRPr lang="ja-JP" altLang="en-US">
              <a:solidFill>
                <a:srgbClr val="000000"/>
              </a:solidFill>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a:extLst>
              <a:ext uri="{FF2B5EF4-FFF2-40B4-BE49-F238E27FC236}">
                <a16:creationId xmlns:a16="http://schemas.microsoft.com/office/drawing/2014/main" id="{F54508A4-1428-4643-B78E-52A9A5C403F0}"/>
              </a:ext>
            </a:extLst>
          </p:cNvPr>
          <p:cNvSpPr>
            <a:spLocks noGrp="1" noRot="1" noChangeAspect="1" noTextEdit="1"/>
          </p:cNvSpPr>
          <p:nvPr>
            <p:ph type="sldImg"/>
          </p:nvPr>
        </p:nvSpPr>
        <p:spPr>
          <a:ln/>
        </p:spPr>
      </p:sp>
      <p:sp>
        <p:nvSpPr>
          <p:cNvPr id="91139" name="ノート プレースホルダー 2">
            <a:extLst>
              <a:ext uri="{FF2B5EF4-FFF2-40B4-BE49-F238E27FC236}">
                <a16:creationId xmlns:a16="http://schemas.microsoft.com/office/drawing/2014/main" id="{ADF03C8E-71DA-4137-85C5-CA423ADE93F4}"/>
              </a:ext>
            </a:extLst>
          </p:cNvPr>
          <p:cNvSpPr>
            <a:spLocks noGrp="1"/>
          </p:cNvSpPr>
          <p:nvPr>
            <p:ph type="body" idx="1"/>
          </p:nvPr>
        </p:nvSpPr>
        <p:spPr>
          <a:noFill/>
        </p:spPr>
        <p:txBody>
          <a:bodyPr/>
          <a:lstStyle/>
          <a:p>
            <a:pPr eaLnBrk="1" hangingPunct="1">
              <a:spcBef>
                <a:spcPct val="0"/>
              </a:spcBef>
            </a:pPr>
            <a:r>
              <a:rPr lang="en-US" altLang="ja-JP">
                <a:latin typeface="Times New Roman" panose="02020603050405020304" pitchFamily="18" charset="0"/>
              </a:rPr>
              <a:t>60</a:t>
            </a:r>
            <a:r>
              <a:rPr lang="ja-JP" altLang="en-US">
                <a:latin typeface="Times New Roman" panose="02020603050405020304" pitchFamily="18" charset="0"/>
              </a:rPr>
              <a:t>歳からの運動スクール</a:t>
            </a:r>
            <a:endParaRPr lang="en-US" altLang="ja-JP">
              <a:latin typeface="Times New Roman" panose="02020603050405020304" pitchFamily="18" charset="0"/>
            </a:endParaRPr>
          </a:p>
          <a:p>
            <a:pPr eaLnBrk="1" hangingPunct="1">
              <a:spcBef>
                <a:spcPct val="0"/>
              </a:spcBef>
            </a:pPr>
            <a:r>
              <a:rPr lang="ja-JP" altLang="en-US">
                <a:latin typeface="Times New Roman" panose="02020603050405020304" pitchFamily="18" charset="0"/>
              </a:rPr>
              <a:t>利用者のプロフィール● 脳活性化。「</a:t>
            </a:r>
            <a:r>
              <a:rPr lang="en-US" altLang="ja-JP">
                <a:latin typeface="Times New Roman" panose="02020603050405020304" pitchFamily="18" charset="0"/>
              </a:rPr>
              <a:t>70</a:t>
            </a:r>
            <a:r>
              <a:rPr lang="ja-JP" altLang="en-US">
                <a:latin typeface="Times New Roman" panose="02020603050405020304" pitchFamily="18" charset="0"/>
              </a:rPr>
              <a:t>代前半を中心に</a:t>
            </a:r>
            <a:r>
              <a:rPr lang="en-US" altLang="ja-JP">
                <a:latin typeface="Times New Roman" panose="02020603050405020304" pitchFamily="18" charset="0"/>
              </a:rPr>
              <a:t>60</a:t>
            </a:r>
            <a:r>
              <a:rPr lang="ja-JP" altLang="en-US">
                <a:latin typeface="Times New Roman" panose="02020603050405020304" pitchFamily="18" charset="0"/>
              </a:rPr>
              <a:t>代から</a:t>
            </a:r>
            <a:r>
              <a:rPr lang="en-US" altLang="ja-JP">
                <a:latin typeface="Times New Roman" panose="02020603050405020304" pitchFamily="18" charset="0"/>
              </a:rPr>
              <a:t>80</a:t>
            </a:r>
            <a:r>
              <a:rPr lang="ja-JP" altLang="en-US">
                <a:latin typeface="Times New Roman" panose="02020603050405020304" pitchFamily="18" charset="0"/>
              </a:rPr>
              <a:t>代の年代が多い、では」足腰強化コース「年代は。に通ったことがない方など 当社が受託している自治。どちらも女性の割合が高い、男女比でみれば。はそれよりも少し上の年代の方が多い」コース 。公的サービス終了後に</a:t>
            </a:r>
            <a:r>
              <a:rPr lang="en-US" altLang="ja-JP">
                <a:latin typeface="Times New Roman" panose="02020603050405020304" pitchFamily="18" charset="0"/>
              </a:rPr>
              <a:t>OyZ</a:t>
            </a:r>
            <a:r>
              <a:rPr lang="ja-JP" altLang="en-US">
                <a:latin typeface="Times New Roman" panose="02020603050405020304" pitchFamily="18" charset="0"/>
              </a:rPr>
              <a:t>を利用されるケースもある、の参加者が）地域支援事業（体の介護予防プログラム 姿勢が良く、実際に参加されている方からは階段昇降がスムースになった）：対応するニーズ（向上のポイント・</a:t>
            </a:r>
            <a:r>
              <a:rPr lang="en-US" altLang="ja-JP">
                <a:latin typeface="Times New Roman" panose="02020603050405020304" pitchFamily="18" charset="0"/>
              </a:rPr>
              <a:t>QOL</a:t>
            </a:r>
            <a:r>
              <a:rPr lang="ja-JP" altLang="en-US">
                <a:latin typeface="Times New Roman" panose="02020603050405020304" pitchFamily="18" charset="0"/>
              </a:rPr>
              <a:t>改善● コミュニティ、スクール後にお茶に行くなど、そこで友達ができ、毎回同じメンバーで運動するため。なったなどの声がある 。形成にもつながってい</a:t>
            </a:r>
          </a:p>
          <a:p>
            <a:pPr eaLnBrk="1" hangingPunct="1">
              <a:spcBef>
                <a:spcPct val="0"/>
              </a:spcBef>
            </a:pPr>
            <a:r>
              <a:rPr lang="ja-JP" altLang="en-US">
                <a:latin typeface="Times New Roman" panose="02020603050405020304" pitchFamily="18" charset="0"/>
              </a:rPr>
              <a:t>介護予防にスポーツという視点からアプローチする介護予防プログラムを介護施設の皆様向けに展開しています 。導入施設から好評を得ております、利用者の運動機能の改善をはかってもらっており、るグループエクササイズで 自治体の皆様のお役に立つ部分が、各地の介護施設、弊社が</a:t>
            </a:r>
            <a:r>
              <a:rPr lang="en-US" altLang="ja-JP">
                <a:latin typeface="Times New Roman" panose="02020603050405020304" pitchFamily="18" charset="0"/>
              </a:rPr>
              <a:t>40</a:t>
            </a:r>
            <a:r>
              <a:rPr lang="ja-JP" altLang="en-US">
                <a:latin typeface="Times New Roman" panose="02020603050405020304" pitchFamily="18" charset="0"/>
              </a:rPr>
              <a:t>年間のスポーツクラブ事業の中で培ってきた運動指導ノウハウが 今後とも弊社のノウハウを活用してお手伝いできる分野には積極的に取組んでいきたいと考えておりま。色々ある</a:t>
            </a:r>
          </a:p>
          <a:p>
            <a:pPr eaLnBrk="1" hangingPunct="1">
              <a:spcBef>
                <a:spcPct val="0"/>
              </a:spcBef>
            </a:pPr>
            <a:endParaRPr lang="ja-JP" altLang="en-US">
              <a:latin typeface="Times New Roman" panose="02020603050405020304" pitchFamily="18" charset="0"/>
            </a:endParaRPr>
          </a:p>
          <a:p>
            <a:endParaRPr lang="ja-JP" altLang="en-US">
              <a:latin typeface="Times New Roman" panose="02020603050405020304" pitchFamily="18" charset="0"/>
            </a:endParaRPr>
          </a:p>
        </p:txBody>
      </p:sp>
      <p:sp>
        <p:nvSpPr>
          <p:cNvPr id="91140" name="スライド番号プレースホルダー 3">
            <a:extLst>
              <a:ext uri="{FF2B5EF4-FFF2-40B4-BE49-F238E27FC236}">
                <a16:creationId xmlns:a16="http://schemas.microsoft.com/office/drawing/2014/main" id="{3AF96036-992E-4AE9-ACB2-725E62B6B1E4}"/>
              </a:ext>
            </a:extLst>
          </p:cNvPr>
          <p:cNvSpPr>
            <a:spLocks noGrp="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508E048-F7A0-4490-A2D5-29056D2634AB}" type="slidenum">
              <a:rPr lang="ja-JP" altLang="en-US" smtClean="0">
                <a:solidFill>
                  <a:srgbClr val="000000"/>
                </a:solidFill>
                <a:ea typeface="ＭＳ Ｐゴシック" panose="020B0600070205080204" pitchFamily="34" charset="-128"/>
              </a:rPr>
              <a:pPr>
                <a:spcBef>
                  <a:spcPct val="0"/>
                </a:spcBef>
              </a:pPr>
              <a:t>26</a:t>
            </a:fld>
            <a:endParaRPr lang="ja-JP" altLang="en-US">
              <a:solidFill>
                <a:srgbClr val="000000"/>
              </a:solidFill>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26BDA39E-8EC5-47E9-B3F3-79BC11316B37}"/>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5" name="Arc 3">
            <a:extLst>
              <a:ext uri="{FF2B5EF4-FFF2-40B4-BE49-F238E27FC236}">
                <a16:creationId xmlns:a16="http://schemas.microsoft.com/office/drawing/2014/main" id="{F145DA50-B106-48CF-BC30-69C8B84E5A0B}"/>
              </a:ext>
            </a:extLst>
          </p:cNvPr>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22532"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ja-JP" altLang="en-US" noProof="0"/>
              <a:t>マスタ タイトルの</a:t>
            </a:r>
            <a:br>
              <a:rPr lang="ja-JP" altLang="en-US" noProof="0"/>
            </a:br>
            <a:r>
              <a:rPr lang="ja-JP" altLang="en-US" noProof="0"/>
              <a:t>書式設定</a:t>
            </a:r>
          </a:p>
        </p:txBody>
      </p:sp>
      <p:sp>
        <p:nvSpPr>
          <p:cNvPr id="22533" name="Rectangle 5"/>
          <p:cNvSpPr>
            <a:spLocks noGrp="1" noChangeArrowheads="1"/>
          </p:cNvSpPr>
          <p:nvPr>
            <p:ph type="subTitle" sz="quarter" idx="1"/>
          </p:nvPr>
        </p:nvSpPr>
        <p:spPr>
          <a:xfrm>
            <a:off x="4191000" y="1828800"/>
            <a:ext cx="4572000" cy="1752600"/>
          </a:xfrm>
        </p:spPr>
        <p:txBody>
          <a:bodyPr/>
          <a:lstStyle>
            <a:lvl1pPr marL="0" indent="0">
              <a:buFont typeface="Wingdings" pitchFamily="2" charset="2"/>
              <a:buNone/>
              <a:defRPr sz="2400"/>
            </a:lvl1pPr>
          </a:lstStyle>
          <a:p>
            <a:pPr lvl="0"/>
            <a:r>
              <a:rPr lang="ja-JP" altLang="en-US" noProof="0"/>
              <a:t>マスタ サブタイトルの書式設定</a:t>
            </a:r>
          </a:p>
        </p:txBody>
      </p:sp>
      <p:sp>
        <p:nvSpPr>
          <p:cNvPr id="6" name="Rectangle 6">
            <a:extLst>
              <a:ext uri="{FF2B5EF4-FFF2-40B4-BE49-F238E27FC236}">
                <a16:creationId xmlns:a16="http://schemas.microsoft.com/office/drawing/2014/main" id="{11C085EF-645F-4AD1-8688-C440D290BABA}"/>
              </a:ext>
            </a:extLst>
          </p:cNvPr>
          <p:cNvSpPr>
            <a:spLocks noGrp="1" noChangeArrowheads="1"/>
          </p:cNvSpPr>
          <p:nvPr>
            <p:ph type="dt" sz="quarter" idx="10"/>
          </p:nvPr>
        </p:nvSpPr>
        <p:spPr>
          <a:extLst>
            <a:ext uri="{909E8E84-426E-40DD-AFC4-6F175D3DCCD1}">
              <a14:hiddenFill xmlns:a14="http://schemas.microsoft.com/office/drawing/2010/main">
                <a:solidFill>
                  <a:schemeClr val="accent2"/>
                </a:solidFill>
              </a14:hiddenFill>
            </a:ext>
          </a:extLst>
        </p:spPr>
        <p:txBody>
          <a:bodyPr/>
          <a:lstStyle>
            <a:lvl1pPr>
              <a:defRPr/>
            </a:lvl1pPr>
          </a:lstStyle>
          <a:p>
            <a:pPr>
              <a:defRPr/>
            </a:pPr>
            <a:fld id="{31F027A2-D7D4-47F4-A86E-DDB83ED64881}" type="datetime1">
              <a:rPr lang="ja-JP" altLang="en-US"/>
              <a:pPr>
                <a:defRPr/>
              </a:pPr>
              <a:t>2023/3/28</a:t>
            </a:fld>
            <a:endParaRPr lang="en-US" altLang="ja-JP"/>
          </a:p>
        </p:txBody>
      </p:sp>
      <p:sp>
        <p:nvSpPr>
          <p:cNvPr id="7" name="Rectangle 7">
            <a:extLst>
              <a:ext uri="{FF2B5EF4-FFF2-40B4-BE49-F238E27FC236}">
                <a16:creationId xmlns:a16="http://schemas.microsoft.com/office/drawing/2014/main" id="{F8CE64EB-08A4-4701-ABED-E5DA5E9A1BA2}"/>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8" name="Rectangle 8">
            <a:extLst>
              <a:ext uri="{FF2B5EF4-FFF2-40B4-BE49-F238E27FC236}">
                <a16:creationId xmlns:a16="http://schemas.microsoft.com/office/drawing/2014/main" id="{0117C1F5-3AA7-459C-BC4F-7C3C293EA164}"/>
              </a:ext>
            </a:extLst>
          </p:cNvPr>
          <p:cNvSpPr>
            <a:spLocks noGrp="1" noChangeArrowheads="1"/>
          </p:cNvSpPr>
          <p:nvPr>
            <p:ph type="sldNum" sz="quarter" idx="12"/>
          </p:nvPr>
        </p:nvSpPr>
        <p:spPr/>
        <p:txBody>
          <a:bodyPr/>
          <a:lstStyle>
            <a:lvl1pPr>
              <a:defRPr/>
            </a:lvl1pPr>
          </a:lstStyle>
          <a:p>
            <a:pPr>
              <a:defRPr/>
            </a:pPr>
            <a:fld id="{776BF7AC-9E83-4030-8107-CB9C95DD4B03}" type="slidenum">
              <a:rPr lang="en-US" altLang="ja-JP"/>
              <a:pPr>
                <a:defRPr/>
              </a:pPr>
              <a:t>‹#›</a:t>
            </a:fld>
            <a:endParaRPr lang="en-US" altLang="ja-JP"/>
          </a:p>
        </p:txBody>
      </p:sp>
    </p:spTree>
    <p:extLst>
      <p:ext uri="{BB962C8B-B14F-4D97-AF65-F5344CB8AC3E}">
        <p14:creationId xmlns:p14="http://schemas.microsoft.com/office/powerpoint/2010/main" val="156398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a:extLst>
              <a:ext uri="{FF2B5EF4-FFF2-40B4-BE49-F238E27FC236}">
                <a16:creationId xmlns:a16="http://schemas.microsoft.com/office/drawing/2014/main" id="{7DCACA0A-2BEC-4D84-A35A-19B46F67C223}"/>
              </a:ext>
            </a:extLst>
          </p:cNvPr>
          <p:cNvSpPr>
            <a:spLocks noGrp="1" noChangeArrowheads="1"/>
          </p:cNvSpPr>
          <p:nvPr>
            <p:ph type="dt" sz="half" idx="10"/>
          </p:nvPr>
        </p:nvSpPr>
        <p:spPr>
          <a:ln/>
        </p:spPr>
        <p:txBody>
          <a:bodyPr/>
          <a:lstStyle>
            <a:lvl1pPr>
              <a:defRPr/>
            </a:lvl1pPr>
          </a:lstStyle>
          <a:p>
            <a:pPr>
              <a:defRPr/>
            </a:pPr>
            <a:fld id="{821A6458-39BC-435F-993B-B23CEB4BCE10}" type="datetime1">
              <a:rPr lang="ja-JP" altLang="en-US"/>
              <a:pPr>
                <a:defRPr/>
              </a:pPr>
              <a:t>2023/3/28</a:t>
            </a:fld>
            <a:endParaRPr lang="en-US" altLang="ja-JP"/>
          </a:p>
        </p:txBody>
      </p:sp>
      <p:sp>
        <p:nvSpPr>
          <p:cNvPr id="5" name="Rectangle 6">
            <a:extLst>
              <a:ext uri="{FF2B5EF4-FFF2-40B4-BE49-F238E27FC236}">
                <a16:creationId xmlns:a16="http://schemas.microsoft.com/office/drawing/2014/main" id="{82FD5028-C1A5-487F-A654-9244620617C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ABA1215D-25D1-4396-972B-FCBD1C484995}"/>
              </a:ext>
            </a:extLst>
          </p:cNvPr>
          <p:cNvSpPr>
            <a:spLocks noGrp="1" noChangeArrowheads="1"/>
          </p:cNvSpPr>
          <p:nvPr>
            <p:ph type="sldNum" sz="quarter" idx="12"/>
          </p:nvPr>
        </p:nvSpPr>
        <p:spPr>
          <a:ln/>
        </p:spPr>
        <p:txBody>
          <a:bodyPr/>
          <a:lstStyle>
            <a:lvl1pPr>
              <a:defRPr/>
            </a:lvl1pPr>
          </a:lstStyle>
          <a:p>
            <a:pPr>
              <a:defRPr/>
            </a:pPr>
            <a:fld id="{B2CED6FE-8FCD-4688-BA4C-E4DA468616DE}" type="slidenum">
              <a:rPr lang="en-US" altLang="ja-JP"/>
              <a:pPr>
                <a:defRPr/>
              </a:pPr>
              <a:t>‹#›</a:t>
            </a:fld>
            <a:endParaRPr lang="en-US" altLang="ja-JP"/>
          </a:p>
        </p:txBody>
      </p:sp>
    </p:spTree>
    <p:extLst>
      <p:ext uri="{BB962C8B-B14F-4D97-AF65-F5344CB8AC3E}">
        <p14:creationId xmlns:p14="http://schemas.microsoft.com/office/powerpoint/2010/main" val="447229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391400" y="609600"/>
            <a:ext cx="15240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819400" y="609600"/>
            <a:ext cx="44196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a:extLst>
              <a:ext uri="{FF2B5EF4-FFF2-40B4-BE49-F238E27FC236}">
                <a16:creationId xmlns:a16="http://schemas.microsoft.com/office/drawing/2014/main" id="{138E1EB6-79B9-4C95-8D3E-E996B890404A}"/>
              </a:ext>
            </a:extLst>
          </p:cNvPr>
          <p:cNvSpPr>
            <a:spLocks noGrp="1" noChangeArrowheads="1"/>
          </p:cNvSpPr>
          <p:nvPr>
            <p:ph type="dt" sz="half" idx="10"/>
          </p:nvPr>
        </p:nvSpPr>
        <p:spPr>
          <a:ln/>
        </p:spPr>
        <p:txBody>
          <a:bodyPr/>
          <a:lstStyle>
            <a:lvl1pPr>
              <a:defRPr/>
            </a:lvl1pPr>
          </a:lstStyle>
          <a:p>
            <a:pPr>
              <a:defRPr/>
            </a:pPr>
            <a:fld id="{15CA4320-E909-4A8A-A2DE-E4FA9AF0FB01}" type="datetime1">
              <a:rPr lang="ja-JP" altLang="en-US"/>
              <a:pPr>
                <a:defRPr/>
              </a:pPr>
              <a:t>2023/3/28</a:t>
            </a:fld>
            <a:endParaRPr lang="en-US" altLang="ja-JP"/>
          </a:p>
        </p:txBody>
      </p:sp>
      <p:sp>
        <p:nvSpPr>
          <p:cNvPr id="5" name="Rectangle 6">
            <a:extLst>
              <a:ext uri="{FF2B5EF4-FFF2-40B4-BE49-F238E27FC236}">
                <a16:creationId xmlns:a16="http://schemas.microsoft.com/office/drawing/2014/main" id="{676778E1-CD7C-4243-B5C7-00B8F3347A3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4CA502AC-F3FA-498E-93BE-EB551639E166}"/>
              </a:ext>
            </a:extLst>
          </p:cNvPr>
          <p:cNvSpPr>
            <a:spLocks noGrp="1" noChangeArrowheads="1"/>
          </p:cNvSpPr>
          <p:nvPr>
            <p:ph type="sldNum" sz="quarter" idx="12"/>
          </p:nvPr>
        </p:nvSpPr>
        <p:spPr>
          <a:ln/>
        </p:spPr>
        <p:txBody>
          <a:bodyPr/>
          <a:lstStyle>
            <a:lvl1pPr>
              <a:defRPr/>
            </a:lvl1pPr>
          </a:lstStyle>
          <a:p>
            <a:pPr>
              <a:defRPr/>
            </a:pPr>
            <a:fld id="{ECD0E15D-081B-432A-9B2F-6F939BB4D98D}" type="slidenum">
              <a:rPr lang="en-US" altLang="ja-JP"/>
              <a:pPr>
                <a:defRPr/>
              </a:pPr>
              <a:t>‹#›</a:t>
            </a:fld>
            <a:endParaRPr lang="en-US" altLang="ja-JP"/>
          </a:p>
        </p:txBody>
      </p:sp>
    </p:spTree>
    <p:extLst>
      <p:ext uri="{BB962C8B-B14F-4D97-AF65-F5344CB8AC3E}">
        <p14:creationId xmlns:p14="http://schemas.microsoft.com/office/powerpoint/2010/main" val="2337705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0E0C00B7-2FBE-43DB-B956-2970632D22C8}"/>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F079BBA6-5550-4C92-B24C-3369C9942AC0}"/>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5AED1F2-C010-4348-AC3F-42DB42A2F50A}"/>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05852334-33A3-4085-93A6-0E34B2FCC0A8}" type="slidenum">
              <a:rPr lang="ja-JP" altLang="en-US"/>
              <a:pPr>
                <a:defRPr/>
              </a:pPr>
              <a:t>‹#›</a:t>
            </a:fld>
            <a:endParaRPr lang="ja-JP" altLang="en-US"/>
          </a:p>
        </p:txBody>
      </p:sp>
    </p:spTree>
    <p:extLst>
      <p:ext uri="{BB962C8B-B14F-4D97-AF65-F5344CB8AC3E}">
        <p14:creationId xmlns:p14="http://schemas.microsoft.com/office/powerpoint/2010/main" val="68859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5E445EC-B975-40AB-82D2-EFC33A3365F5}"/>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50B37CCD-E3CA-451E-AA26-C8ABD2B04FAC}"/>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EF411AF4-369D-4E3D-93D5-89E7869A4F0F}"/>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726C4D20-80F6-4188-95BA-C2F3032ADC42}" type="slidenum">
              <a:rPr lang="ja-JP" altLang="en-US"/>
              <a:pPr>
                <a:defRPr/>
              </a:pPr>
              <a:t>‹#›</a:t>
            </a:fld>
            <a:endParaRPr lang="ja-JP" altLang="en-US"/>
          </a:p>
        </p:txBody>
      </p:sp>
    </p:spTree>
    <p:extLst>
      <p:ext uri="{BB962C8B-B14F-4D97-AF65-F5344CB8AC3E}">
        <p14:creationId xmlns:p14="http://schemas.microsoft.com/office/powerpoint/2010/main" val="1657318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D40C5355-7F82-41FD-BBCB-D0BA18E967C4}"/>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8C1651E4-BA52-4030-9A01-125A94C02F73}"/>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ED6B33BF-39C6-4975-A978-1F5FBFE7A17E}"/>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B7A790E1-B82A-44F3-BEB3-7E190389B050}" type="slidenum">
              <a:rPr lang="ja-JP" altLang="en-US"/>
              <a:pPr>
                <a:defRPr/>
              </a:pPr>
              <a:t>‹#›</a:t>
            </a:fld>
            <a:endParaRPr lang="ja-JP" altLang="en-US"/>
          </a:p>
        </p:txBody>
      </p:sp>
    </p:spTree>
    <p:extLst>
      <p:ext uri="{BB962C8B-B14F-4D97-AF65-F5344CB8AC3E}">
        <p14:creationId xmlns:p14="http://schemas.microsoft.com/office/powerpoint/2010/main" val="542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1852B867-D774-4C13-A08A-5D5277D39FF3}"/>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9491E7FD-D547-4EF6-8B46-CDFE4F6B0118}"/>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23E69CA9-B844-4301-9666-95D2166D02EA}"/>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11774728-CAA3-4B02-BB76-911E54CC3041}" type="slidenum">
              <a:rPr lang="ja-JP" altLang="en-US"/>
              <a:pPr>
                <a:defRPr/>
              </a:pPr>
              <a:t>‹#›</a:t>
            </a:fld>
            <a:endParaRPr lang="ja-JP" altLang="en-US"/>
          </a:p>
        </p:txBody>
      </p:sp>
    </p:spTree>
    <p:extLst>
      <p:ext uri="{BB962C8B-B14F-4D97-AF65-F5344CB8AC3E}">
        <p14:creationId xmlns:p14="http://schemas.microsoft.com/office/powerpoint/2010/main" val="192020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90E0D284-35D9-4148-97D0-3EA7AFA65D62}"/>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8" name="フッター プレースホルダー 7">
            <a:extLst>
              <a:ext uri="{FF2B5EF4-FFF2-40B4-BE49-F238E27FC236}">
                <a16:creationId xmlns:a16="http://schemas.microsoft.com/office/drawing/2014/main" id="{7979D84F-F0A4-450C-85ED-DC0FF1E73830}"/>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9" name="スライド番号プレースホルダー 8">
            <a:extLst>
              <a:ext uri="{FF2B5EF4-FFF2-40B4-BE49-F238E27FC236}">
                <a16:creationId xmlns:a16="http://schemas.microsoft.com/office/drawing/2014/main" id="{49E82BD2-664A-45B8-ACD1-A9CF34E1B5AF}"/>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58314555-93F1-4D37-A5C4-4B6E15E06C33}" type="slidenum">
              <a:rPr lang="ja-JP" altLang="en-US"/>
              <a:pPr>
                <a:defRPr/>
              </a:pPr>
              <a:t>‹#›</a:t>
            </a:fld>
            <a:endParaRPr lang="ja-JP" altLang="en-US"/>
          </a:p>
        </p:txBody>
      </p:sp>
    </p:spTree>
    <p:extLst>
      <p:ext uri="{BB962C8B-B14F-4D97-AF65-F5344CB8AC3E}">
        <p14:creationId xmlns:p14="http://schemas.microsoft.com/office/powerpoint/2010/main" val="601766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E848A0AD-1423-45E4-BF97-39A47ADF8805}"/>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4" name="フッター プレースホルダー 3">
            <a:extLst>
              <a:ext uri="{FF2B5EF4-FFF2-40B4-BE49-F238E27FC236}">
                <a16:creationId xmlns:a16="http://schemas.microsoft.com/office/drawing/2014/main" id="{6A0B03B6-EE61-47E1-9772-7EE3F4044C04}"/>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28668ADD-5F24-4E89-8385-5ECFBF08D839}"/>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31A67AA4-199B-4174-8B17-E5290F71FC87}" type="slidenum">
              <a:rPr lang="ja-JP" altLang="en-US"/>
              <a:pPr>
                <a:defRPr/>
              </a:pPr>
              <a:t>‹#›</a:t>
            </a:fld>
            <a:endParaRPr lang="ja-JP" altLang="en-US"/>
          </a:p>
        </p:txBody>
      </p:sp>
    </p:spTree>
    <p:extLst>
      <p:ext uri="{BB962C8B-B14F-4D97-AF65-F5344CB8AC3E}">
        <p14:creationId xmlns:p14="http://schemas.microsoft.com/office/powerpoint/2010/main" val="673919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85DFFB6-B70C-4A19-8245-3C2EE33C0C39}"/>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3" name="フッター プレースホルダー 2">
            <a:extLst>
              <a:ext uri="{FF2B5EF4-FFF2-40B4-BE49-F238E27FC236}">
                <a16:creationId xmlns:a16="http://schemas.microsoft.com/office/drawing/2014/main" id="{1AD416FE-899F-41BD-BFF1-B756BB69CCC5}"/>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4" name="スライド番号プレースホルダー 3">
            <a:extLst>
              <a:ext uri="{FF2B5EF4-FFF2-40B4-BE49-F238E27FC236}">
                <a16:creationId xmlns:a16="http://schemas.microsoft.com/office/drawing/2014/main" id="{27E07A27-A35C-4E00-BCB8-3E62B7C401F3}"/>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180E285E-D1C9-4481-AA87-2B1371E6D594}" type="slidenum">
              <a:rPr lang="ja-JP" altLang="en-US"/>
              <a:pPr>
                <a:defRPr/>
              </a:pPr>
              <a:t>‹#›</a:t>
            </a:fld>
            <a:endParaRPr lang="ja-JP" altLang="en-US"/>
          </a:p>
        </p:txBody>
      </p:sp>
    </p:spTree>
    <p:extLst>
      <p:ext uri="{BB962C8B-B14F-4D97-AF65-F5344CB8AC3E}">
        <p14:creationId xmlns:p14="http://schemas.microsoft.com/office/powerpoint/2010/main" val="3794341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41023B39-13C5-4A43-8902-4FE5EB667453}"/>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189350FA-B1FB-41BE-B836-ADB15FE315C3}"/>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A3EC4169-A834-4BD3-AD42-D6DCD9095BCE}"/>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D44C4788-97A9-4C6B-A912-35CC2D8921CE}" type="slidenum">
              <a:rPr lang="ja-JP" altLang="en-US"/>
              <a:pPr>
                <a:defRPr/>
              </a:pPr>
              <a:t>‹#›</a:t>
            </a:fld>
            <a:endParaRPr lang="ja-JP" altLang="en-US"/>
          </a:p>
        </p:txBody>
      </p:sp>
    </p:spTree>
    <p:extLst>
      <p:ext uri="{BB962C8B-B14F-4D97-AF65-F5344CB8AC3E}">
        <p14:creationId xmlns:p14="http://schemas.microsoft.com/office/powerpoint/2010/main" val="282819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a:extLst>
              <a:ext uri="{FF2B5EF4-FFF2-40B4-BE49-F238E27FC236}">
                <a16:creationId xmlns:a16="http://schemas.microsoft.com/office/drawing/2014/main" id="{98196312-934F-43D2-B1E5-8E5D4F51B4F9}"/>
              </a:ext>
            </a:extLst>
          </p:cNvPr>
          <p:cNvSpPr>
            <a:spLocks noGrp="1" noChangeArrowheads="1"/>
          </p:cNvSpPr>
          <p:nvPr>
            <p:ph type="dt" sz="half" idx="10"/>
          </p:nvPr>
        </p:nvSpPr>
        <p:spPr>
          <a:ln/>
        </p:spPr>
        <p:txBody>
          <a:bodyPr/>
          <a:lstStyle>
            <a:lvl1pPr>
              <a:defRPr/>
            </a:lvl1pPr>
          </a:lstStyle>
          <a:p>
            <a:pPr>
              <a:defRPr/>
            </a:pPr>
            <a:fld id="{D7DF59B8-9A92-4680-820D-7E32F762AF10}" type="datetime1">
              <a:rPr lang="ja-JP" altLang="en-US"/>
              <a:pPr>
                <a:defRPr/>
              </a:pPr>
              <a:t>2023/3/28</a:t>
            </a:fld>
            <a:endParaRPr lang="en-US" altLang="ja-JP"/>
          </a:p>
        </p:txBody>
      </p:sp>
      <p:sp>
        <p:nvSpPr>
          <p:cNvPr id="5" name="Rectangle 6">
            <a:extLst>
              <a:ext uri="{FF2B5EF4-FFF2-40B4-BE49-F238E27FC236}">
                <a16:creationId xmlns:a16="http://schemas.microsoft.com/office/drawing/2014/main" id="{8965FDE7-3970-4E79-BADE-51CFAF87F2D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1DCDE77D-9E3E-488D-86E5-D9ACB226CEF4}"/>
              </a:ext>
            </a:extLst>
          </p:cNvPr>
          <p:cNvSpPr>
            <a:spLocks noGrp="1" noChangeArrowheads="1"/>
          </p:cNvSpPr>
          <p:nvPr>
            <p:ph type="sldNum" sz="quarter" idx="12"/>
          </p:nvPr>
        </p:nvSpPr>
        <p:spPr>
          <a:ln/>
        </p:spPr>
        <p:txBody>
          <a:bodyPr/>
          <a:lstStyle>
            <a:lvl1pPr>
              <a:defRPr/>
            </a:lvl1pPr>
          </a:lstStyle>
          <a:p>
            <a:pPr>
              <a:defRPr/>
            </a:pPr>
            <a:fld id="{370D50BC-3C27-4F4F-9BD2-07FEEA88F3C8}" type="slidenum">
              <a:rPr lang="en-US" altLang="ja-JP"/>
              <a:pPr>
                <a:defRPr/>
              </a:pPr>
              <a:t>‹#›</a:t>
            </a:fld>
            <a:endParaRPr lang="en-US" altLang="ja-JP"/>
          </a:p>
        </p:txBody>
      </p:sp>
    </p:spTree>
    <p:extLst>
      <p:ext uri="{BB962C8B-B14F-4D97-AF65-F5344CB8AC3E}">
        <p14:creationId xmlns:p14="http://schemas.microsoft.com/office/powerpoint/2010/main" val="129187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682280B2-2E6F-41ED-8245-4D6BE861C1D2}"/>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96CE9B6D-0F35-42FC-8D6F-5DCF29154690}"/>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D5362BE2-6653-46FE-BCF3-2D7C2FFB62BC}"/>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CE596541-8B00-450B-BFE9-75918603EECA}" type="slidenum">
              <a:rPr lang="ja-JP" altLang="en-US"/>
              <a:pPr>
                <a:defRPr/>
              </a:pPr>
              <a:t>‹#›</a:t>
            </a:fld>
            <a:endParaRPr lang="ja-JP" altLang="en-US"/>
          </a:p>
        </p:txBody>
      </p:sp>
    </p:spTree>
    <p:extLst>
      <p:ext uri="{BB962C8B-B14F-4D97-AF65-F5344CB8AC3E}">
        <p14:creationId xmlns:p14="http://schemas.microsoft.com/office/powerpoint/2010/main" val="3611318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B105F8B-10F6-42AD-A30B-C385FD7877A2}"/>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E61C4856-7925-447D-B659-AEC96EF77C28}"/>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3705C21-D6AE-4534-9DAE-A46958C40DD7}"/>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44448C5D-484D-4A0B-B09C-7EE434E2AF33}" type="slidenum">
              <a:rPr lang="ja-JP" altLang="en-US"/>
              <a:pPr>
                <a:defRPr/>
              </a:pPr>
              <a:t>‹#›</a:t>
            </a:fld>
            <a:endParaRPr lang="ja-JP" altLang="en-US"/>
          </a:p>
        </p:txBody>
      </p:sp>
    </p:spTree>
    <p:extLst>
      <p:ext uri="{BB962C8B-B14F-4D97-AF65-F5344CB8AC3E}">
        <p14:creationId xmlns:p14="http://schemas.microsoft.com/office/powerpoint/2010/main" val="1245835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6ABEE66-0107-47B4-A08A-3AED2037154D}"/>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1BD34F2F-ACCA-4E89-A1D8-8BD66F0F4315}"/>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44AC011-4662-4948-8B61-80BC9195B739}"/>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95CDF74F-9750-4577-81E6-CBBA713A53EE}" type="slidenum">
              <a:rPr lang="ja-JP" altLang="en-US"/>
              <a:pPr>
                <a:defRPr/>
              </a:pPr>
              <a:t>‹#›</a:t>
            </a:fld>
            <a:endParaRPr lang="ja-JP" altLang="en-US"/>
          </a:p>
        </p:txBody>
      </p:sp>
    </p:spTree>
    <p:extLst>
      <p:ext uri="{BB962C8B-B14F-4D97-AF65-F5344CB8AC3E}">
        <p14:creationId xmlns:p14="http://schemas.microsoft.com/office/powerpoint/2010/main" val="2819936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DCE4321F-8897-4639-80EE-761DD21473DD}"/>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C488E779-9D8A-4B5E-A0EA-6373284CF401}"/>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0D3C4DE-4907-42B7-A706-6D3CD2B82BF0}"/>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98E7DF7F-52A6-4B60-986B-307FDAD399B1}" type="slidenum">
              <a:rPr lang="ja-JP" altLang="en-US"/>
              <a:pPr>
                <a:defRPr/>
              </a:pPr>
              <a:t>‹#›</a:t>
            </a:fld>
            <a:endParaRPr lang="ja-JP" altLang="en-US"/>
          </a:p>
        </p:txBody>
      </p:sp>
    </p:spTree>
    <p:extLst>
      <p:ext uri="{BB962C8B-B14F-4D97-AF65-F5344CB8AC3E}">
        <p14:creationId xmlns:p14="http://schemas.microsoft.com/office/powerpoint/2010/main" val="3945294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87462CF-070C-4510-B70C-A5C7DD6CDE4B}"/>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70014FC3-1398-43D7-B762-8D7B8E895259}"/>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25D7A9D-6315-47FA-898C-D96D25F1C3C9}"/>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318CDB09-C2FB-4B56-A319-0B764C0BC7E0}" type="slidenum">
              <a:rPr lang="ja-JP" altLang="en-US"/>
              <a:pPr>
                <a:defRPr/>
              </a:pPr>
              <a:t>‹#›</a:t>
            </a:fld>
            <a:endParaRPr lang="ja-JP" altLang="en-US"/>
          </a:p>
        </p:txBody>
      </p:sp>
    </p:spTree>
    <p:extLst>
      <p:ext uri="{BB962C8B-B14F-4D97-AF65-F5344CB8AC3E}">
        <p14:creationId xmlns:p14="http://schemas.microsoft.com/office/powerpoint/2010/main" val="2220053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440F8B6B-E209-44DD-8749-E4F3FCDB36C6}"/>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9B0C066B-0AF9-4462-AC64-2394BC4E033B}"/>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D848BE5-637E-4734-8D9E-F3F5B0A38D3A}"/>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0C369A75-C100-456E-BBB8-DD19437E46BC}" type="slidenum">
              <a:rPr lang="ja-JP" altLang="en-US"/>
              <a:pPr>
                <a:defRPr/>
              </a:pPr>
              <a:t>‹#›</a:t>
            </a:fld>
            <a:endParaRPr lang="ja-JP" altLang="en-US"/>
          </a:p>
        </p:txBody>
      </p:sp>
    </p:spTree>
    <p:extLst>
      <p:ext uri="{BB962C8B-B14F-4D97-AF65-F5344CB8AC3E}">
        <p14:creationId xmlns:p14="http://schemas.microsoft.com/office/powerpoint/2010/main" val="794875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D84AD5B1-3189-42F0-A5D3-902EB251154F}"/>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84932394-82B9-4FF2-89B2-FC309754DE0F}"/>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A671BC38-0C84-478E-B2D7-80DEDFEF221B}"/>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8549C823-262F-481D-BA12-593B6240B3FD}" type="slidenum">
              <a:rPr lang="ja-JP" altLang="en-US"/>
              <a:pPr>
                <a:defRPr/>
              </a:pPr>
              <a:t>‹#›</a:t>
            </a:fld>
            <a:endParaRPr lang="ja-JP" altLang="en-US"/>
          </a:p>
        </p:txBody>
      </p:sp>
    </p:spTree>
    <p:extLst>
      <p:ext uri="{BB962C8B-B14F-4D97-AF65-F5344CB8AC3E}">
        <p14:creationId xmlns:p14="http://schemas.microsoft.com/office/powerpoint/2010/main" val="3634782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A7207074-DE7A-4D29-A8D7-DFD5CD798E46}"/>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8" name="フッター プレースホルダー 7">
            <a:extLst>
              <a:ext uri="{FF2B5EF4-FFF2-40B4-BE49-F238E27FC236}">
                <a16:creationId xmlns:a16="http://schemas.microsoft.com/office/drawing/2014/main" id="{DE1F1886-CB4A-4C21-9498-36E08D725B8C}"/>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9" name="スライド番号プレースホルダー 8">
            <a:extLst>
              <a:ext uri="{FF2B5EF4-FFF2-40B4-BE49-F238E27FC236}">
                <a16:creationId xmlns:a16="http://schemas.microsoft.com/office/drawing/2014/main" id="{9EE1F076-C63C-4B10-B23E-D759F387F768}"/>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681AD0A3-FF9F-48E1-9D51-7E5A08ACF5F7}" type="slidenum">
              <a:rPr lang="ja-JP" altLang="en-US"/>
              <a:pPr>
                <a:defRPr/>
              </a:pPr>
              <a:t>‹#›</a:t>
            </a:fld>
            <a:endParaRPr lang="ja-JP" altLang="en-US"/>
          </a:p>
        </p:txBody>
      </p:sp>
    </p:spTree>
    <p:extLst>
      <p:ext uri="{BB962C8B-B14F-4D97-AF65-F5344CB8AC3E}">
        <p14:creationId xmlns:p14="http://schemas.microsoft.com/office/powerpoint/2010/main" val="2155451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3D66F44F-B327-4539-BEE0-D95AC74718DD}"/>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4" name="フッター プレースホルダー 3">
            <a:extLst>
              <a:ext uri="{FF2B5EF4-FFF2-40B4-BE49-F238E27FC236}">
                <a16:creationId xmlns:a16="http://schemas.microsoft.com/office/drawing/2014/main" id="{A84C2761-5B59-484B-B9D3-3253F8DDCF4E}"/>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F8F03E16-E2F8-44E1-A599-45DE899CFECC}"/>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D744F468-D3C1-4DA9-A50B-48B986894762}" type="slidenum">
              <a:rPr lang="ja-JP" altLang="en-US"/>
              <a:pPr>
                <a:defRPr/>
              </a:pPr>
              <a:t>‹#›</a:t>
            </a:fld>
            <a:endParaRPr lang="ja-JP" altLang="en-US"/>
          </a:p>
        </p:txBody>
      </p:sp>
    </p:spTree>
    <p:extLst>
      <p:ext uri="{BB962C8B-B14F-4D97-AF65-F5344CB8AC3E}">
        <p14:creationId xmlns:p14="http://schemas.microsoft.com/office/powerpoint/2010/main" val="3187989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C1225A7-98C8-4422-90FD-3B6F6FFB4E65}"/>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3" name="フッター プレースホルダー 2">
            <a:extLst>
              <a:ext uri="{FF2B5EF4-FFF2-40B4-BE49-F238E27FC236}">
                <a16:creationId xmlns:a16="http://schemas.microsoft.com/office/drawing/2014/main" id="{A2C67AEF-5A54-4695-842E-7539F4DA232B}"/>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4" name="スライド番号プレースホルダー 3">
            <a:extLst>
              <a:ext uri="{FF2B5EF4-FFF2-40B4-BE49-F238E27FC236}">
                <a16:creationId xmlns:a16="http://schemas.microsoft.com/office/drawing/2014/main" id="{AD737F82-A29A-4656-9AF7-8074CC74B5FA}"/>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65DC6223-DC5C-4E65-966F-341D68183573}" type="slidenum">
              <a:rPr lang="ja-JP" altLang="en-US"/>
              <a:pPr>
                <a:defRPr/>
              </a:pPr>
              <a:t>‹#›</a:t>
            </a:fld>
            <a:endParaRPr lang="ja-JP" altLang="en-US"/>
          </a:p>
        </p:txBody>
      </p:sp>
    </p:spTree>
    <p:extLst>
      <p:ext uri="{BB962C8B-B14F-4D97-AF65-F5344CB8AC3E}">
        <p14:creationId xmlns:p14="http://schemas.microsoft.com/office/powerpoint/2010/main" val="364741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5">
            <a:extLst>
              <a:ext uri="{FF2B5EF4-FFF2-40B4-BE49-F238E27FC236}">
                <a16:creationId xmlns:a16="http://schemas.microsoft.com/office/drawing/2014/main" id="{1B434883-A522-408F-B825-E816D8F06EC9}"/>
              </a:ext>
            </a:extLst>
          </p:cNvPr>
          <p:cNvSpPr>
            <a:spLocks noGrp="1" noChangeArrowheads="1"/>
          </p:cNvSpPr>
          <p:nvPr>
            <p:ph type="dt" sz="half" idx="10"/>
          </p:nvPr>
        </p:nvSpPr>
        <p:spPr>
          <a:ln/>
        </p:spPr>
        <p:txBody>
          <a:bodyPr/>
          <a:lstStyle>
            <a:lvl1pPr>
              <a:defRPr/>
            </a:lvl1pPr>
          </a:lstStyle>
          <a:p>
            <a:pPr>
              <a:defRPr/>
            </a:pPr>
            <a:fld id="{050AFEA2-5C3A-4334-BB82-5B48B3807DE6}" type="datetime1">
              <a:rPr lang="ja-JP" altLang="en-US"/>
              <a:pPr>
                <a:defRPr/>
              </a:pPr>
              <a:t>2023/3/28</a:t>
            </a:fld>
            <a:endParaRPr lang="en-US" altLang="ja-JP"/>
          </a:p>
        </p:txBody>
      </p:sp>
      <p:sp>
        <p:nvSpPr>
          <p:cNvPr id="5" name="Rectangle 6">
            <a:extLst>
              <a:ext uri="{FF2B5EF4-FFF2-40B4-BE49-F238E27FC236}">
                <a16:creationId xmlns:a16="http://schemas.microsoft.com/office/drawing/2014/main" id="{A7C5896C-B321-44B4-BC2A-A0795B7C387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36AB0D55-07BF-4FBB-9484-1565355F1554}"/>
              </a:ext>
            </a:extLst>
          </p:cNvPr>
          <p:cNvSpPr>
            <a:spLocks noGrp="1" noChangeArrowheads="1"/>
          </p:cNvSpPr>
          <p:nvPr>
            <p:ph type="sldNum" sz="quarter" idx="12"/>
          </p:nvPr>
        </p:nvSpPr>
        <p:spPr>
          <a:ln/>
        </p:spPr>
        <p:txBody>
          <a:bodyPr/>
          <a:lstStyle>
            <a:lvl1pPr>
              <a:defRPr/>
            </a:lvl1pPr>
          </a:lstStyle>
          <a:p>
            <a:pPr>
              <a:defRPr/>
            </a:pPr>
            <a:fld id="{A107AAF9-555A-453F-9CB8-5B0A4C5A63CC}" type="slidenum">
              <a:rPr lang="en-US" altLang="ja-JP"/>
              <a:pPr>
                <a:defRPr/>
              </a:pPr>
              <a:t>‹#›</a:t>
            </a:fld>
            <a:endParaRPr lang="en-US" altLang="ja-JP"/>
          </a:p>
        </p:txBody>
      </p:sp>
    </p:spTree>
    <p:extLst>
      <p:ext uri="{BB962C8B-B14F-4D97-AF65-F5344CB8AC3E}">
        <p14:creationId xmlns:p14="http://schemas.microsoft.com/office/powerpoint/2010/main" val="3154724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A3606DA8-A093-4994-9D26-671ACFD4AECE}"/>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05167DAE-B2C4-4693-B9F1-032537F7FE0D}"/>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31E17077-14C0-41D3-9C33-C5E17CB0B75D}"/>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DD01CF54-377E-4548-A17C-C9ED4C0B669F}" type="slidenum">
              <a:rPr lang="ja-JP" altLang="en-US"/>
              <a:pPr>
                <a:defRPr/>
              </a:pPr>
              <a:t>‹#›</a:t>
            </a:fld>
            <a:endParaRPr lang="ja-JP" altLang="en-US"/>
          </a:p>
        </p:txBody>
      </p:sp>
    </p:spTree>
    <p:extLst>
      <p:ext uri="{BB962C8B-B14F-4D97-AF65-F5344CB8AC3E}">
        <p14:creationId xmlns:p14="http://schemas.microsoft.com/office/powerpoint/2010/main" val="4142171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F2DA305F-BB81-4928-8C01-1B74DCADF039}"/>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B2E0F7D6-6FE5-487F-BDBB-DDCD0764BB89}"/>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896EDD43-8873-45C5-8D72-EB684EF0071C}"/>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1B11BD68-1B14-4C6C-87CC-F6E5C5661A32}" type="slidenum">
              <a:rPr lang="ja-JP" altLang="en-US"/>
              <a:pPr>
                <a:defRPr/>
              </a:pPr>
              <a:t>‹#›</a:t>
            </a:fld>
            <a:endParaRPr lang="ja-JP" altLang="en-US"/>
          </a:p>
        </p:txBody>
      </p:sp>
    </p:spTree>
    <p:extLst>
      <p:ext uri="{BB962C8B-B14F-4D97-AF65-F5344CB8AC3E}">
        <p14:creationId xmlns:p14="http://schemas.microsoft.com/office/powerpoint/2010/main" val="2232893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AB26611-645A-4561-99D0-692BA12506A2}"/>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93A79E99-5AA9-4D8E-B6AF-30E0DD860142}"/>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2C93E33-3E03-4453-94F1-A95B375CB28F}"/>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CFECD210-A2F6-4194-986A-23CF246F957F}" type="slidenum">
              <a:rPr lang="ja-JP" altLang="en-US"/>
              <a:pPr>
                <a:defRPr/>
              </a:pPr>
              <a:t>‹#›</a:t>
            </a:fld>
            <a:endParaRPr lang="ja-JP" altLang="en-US"/>
          </a:p>
        </p:txBody>
      </p:sp>
    </p:spTree>
    <p:extLst>
      <p:ext uri="{BB962C8B-B14F-4D97-AF65-F5344CB8AC3E}">
        <p14:creationId xmlns:p14="http://schemas.microsoft.com/office/powerpoint/2010/main" val="2614300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2F91456-0D5B-4147-B35F-F66CF6FA7DDA}"/>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67CDF0B4-F8A6-4028-80CB-94DCD27375E7}"/>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0C7004A-7700-4FDA-A532-C57195B5E658}"/>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4D46772B-C5E6-4D15-887F-7FCAD5734DB5}" type="slidenum">
              <a:rPr lang="ja-JP" altLang="en-US"/>
              <a:pPr>
                <a:defRPr/>
              </a:pPr>
              <a:t>‹#›</a:t>
            </a:fld>
            <a:endParaRPr lang="ja-JP" altLang="en-US"/>
          </a:p>
        </p:txBody>
      </p:sp>
    </p:spTree>
    <p:extLst>
      <p:ext uri="{BB962C8B-B14F-4D97-AF65-F5344CB8AC3E}">
        <p14:creationId xmlns:p14="http://schemas.microsoft.com/office/powerpoint/2010/main" val="2163946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6666339D-E0E5-41F5-8CC3-F39CADB15353}"/>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82DE1A32-143D-45AB-BB84-D024DD98CAFA}"/>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096897E8-8F25-4CA4-B534-4D9F5C6F0B25}"/>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82EB6911-D332-4A04-AE6C-AB2649F93872}" type="slidenum">
              <a:rPr lang="ja-JP" altLang="en-US"/>
              <a:pPr>
                <a:defRPr/>
              </a:pPr>
              <a:t>‹#›</a:t>
            </a:fld>
            <a:endParaRPr lang="ja-JP" altLang="en-US"/>
          </a:p>
        </p:txBody>
      </p:sp>
    </p:spTree>
    <p:extLst>
      <p:ext uri="{BB962C8B-B14F-4D97-AF65-F5344CB8AC3E}">
        <p14:creationId xmlns:p14="http://schemas.microsoft.com/office/powerpoint/2010/main" val="98743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93258AB-2536-4C0A-BC1E-2261CF9AEDF3}"/>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AD0759BF-4A8D-4E9F-B97E-974544002B6B}"/>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7EE9353-F7BC-4D65-B880-787776216F1F}"/>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0A260AC6-9011-426D-80A4-3043D04F0CBA}" type="slidenum">
              <a:rPr lang="ja-JP" altLang="en-US"/>
              <a:pPr>
                <a:defRPr/>
              </a:pPr>
              <a:t>‹#›</a:t>
            </a:fld>
            <a:endParaRPr lang="ja-JP" altLang="en-US"/>
          </a:p>
        </p:txBody>
      </p:sp>
    </p:spTree>
    <p:extLst>
      <p:ext uri="{BB962C8B-B14F-4D97-AF65-F5344CB8AC3E}">
        <p14:creationId xmlns:p14="http://schemas.microsoft.com/office/powerpoint/2010/main" val="4009343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A8584339-CDD1-468D-8106-D31C9FD2F584}"/>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E141633C-C9AD-46AD-A690-603A2462E68A}"/>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B014E9E-3D0E-4CF2-97CE-DC7F8E717558}"/>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343DDB5F-E254-4195-99CA-C01C0076627C}" type="slidenum">
              <a:rPr lang="ja-JP" altLang="en-US"/>
              <a:pPr>
                <a:defRPr/>
              </a:pPr>
              <a:t>‹#›</a:t>
            </a:fld>
            <a:endParaRPr lang="ja-JP" altLang="en-US"/>
          </a:p>
        </p:txBody>
      </p:sp>
    </p:spTree>
    <p:extLst>
      <p:ext uri="{BB962C8B-B14F-4D97-AF65-F5344CB8AC3E}">
        <p14:creationId xmlns:p14="http://schemas.microsoft.com/office/powerpoint/2010/main" val="2135417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67D41741-656A-4890-A2AA-49F30B584975}"/>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4ED6CB4D-315D-4D60-B0C2-AB81E4300D83}"/>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E6DB0C96-E2AE-452B-8545-93F3B19BFCA2}"/>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70FFF4BE-5615-4044-81AE-51BCF65D140F}" type="slidenum">
              <a:rPr lang="ja-JP" altLang="en-US"/>
              <a:pPr>
                <a:defRPr/>
              </a:pPr>
              <a:t>‹#›</a:t>
            </a:fld>
            <a:endParaRPr lang="ja-JP" altLang="en-US"/>
          </a:p>
        </p:txBody>
      </p:sp>
    </p:spTree>
    <p:extLst>
      <p:ext uri="{BB962C8B-B14F-4D97-AF65-F5344CB8AC3E}">
        <p14:creationId xmlns:p14="http://schemas.microsoft.com/office/powerpoint/2010/main" val="1218138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26D92F51-B422-4FB8-BC58-E72C594B93C2}"/>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8" name="フッター プレースホルダー 7">
            <a:extLst>
              <a:ext uri="{FF2B5EF4-FFF2-40B4-BE49-F238E27FC236}">
                <a16:creationId xmlns:a16="http://schemas.microsoft.com/office/drawing/2014/main" id="{05EE461E-F992-48EA-A074-E675BD76E861}"/>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9" name="スライド番号プレースホルダー 8">
            <a:extLst>
              <a:ext uri="{FF2B5EF4-FFF2-40B4-BE49-F238E27FC236}">
                <a16:creationId xmlns:a16="http://schemas.microsoft.com/office/drawing/2014/main" id="{833EBC9D-3317-47ED-BEDC-0B2CB22D2F37}"/>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774E06F9-EE4C-4962-B571-9F872232136A}" type="slidenum">
              <a:rPr lang="ja-JP" altLang="en-US"/>
              <a:pPr>
                <a:defRPr/>
              </a:pPr>
              <a:t>‹#›</a:t>
            </a:fld>
            <a:endParaRPr lang="ja-JP" altLang="en-US"/>
          </a:p>
        </p:txBody>
      </p:sp>
    </p:spTree>
    <p:extLst>
      <p:ext uri="{BB962C8B-B14F-4D97-AF65-F5344CB8AC3E}">
        <p14:creationId xmlns:p14="http://schemas.microsoft.com/office/powerpoint/2010/main" val="1383238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964D483A-CBB7-4B15-AF49-9DB3CF825FF6}"/>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4" name="フッター プレースホルダー 3">
            <a:extLst>
              <a:ext uri="{FF2B5EF4-FFF2-40B4-BE49-F238E27FC236}">
                <a16:creationId xmlns:a16="http://schemas.microsoft.com/office/drawing/2014/main" id="{EE22DBDE-7902-4C62-A3F5-B1E616BE56C6}"/>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5E92F80A-36A5-4ABD-AACE-A1A8D7B077FF}"/>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49842847-D6EE-436B-8E52-3229654C77C6}" type="slidenum">
              <a:rPr lang="ja-JP" altLang="en-US"/>
              <a:pPr>
                <a:defRPr/>
              </a:pPr>
              <a:t>‹#›</a:t>
            </a:fld>
            <a:endParaRPr lang="ja-JP" altLang="en-US"/>
          </a:p>
        </p:txBody>
      </p:sp>
    </p:spTree>
    <p:extLst>
      <p:ext uri="{BB962C8B-B14F-4D97-AF65-F5344CB8AC3E}">
        <p14:creationId xmlns:p14="http://schemas.microsoft.com/office/powerpoint/2010/main" val="332801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a:extLst>
              <a:ext uri="{FF2B5EF4-FFF2-40B4-BE49-F238E27FC236}">
                <a16:creationId xmlns:a16="http://schemas.microsoft.com/office/drawing/2014/main" id="{95CE577B-BB5F-43C7-963C-7CBF73F6DCC8}"/>
              </a:ext>
            </a:extLst>
          </p:cNvPr>
          <p:cNvSpPr>
            <a:spLocks noGrp="1" noChangeArrowheads="1"/>
          </p:cNvSpPr>
          <p:nvPr>
            <p:ph type="dt" sz="half" idx="10"/>
          </p:nvPr>
        </p:nvSpPr>
        <p:spPr>
          <a:ln/>
        </p:spPr>
        <p:txBody>
          <a:bodyPr/>
          <a:lstStyle>
            <a:lvl1pPr>
              <a:defRPr/>
            </a:lvl1pPr>
          </a:lstStyle>
          <a:p>
            <a:pPr>
              <a:defRPr/>
            </a:pPr>
            <a:fld id="{172FF084-9059-46B0-9538-DBF4C2A0DE43}" type="datetime1">
              <a:rPr lang="ja-JP" altLang="en-US"/>
              <a:pPr>
                <a:defRPr/>
              </a:pPr>
              <a:t>2023/3/28</a:t>
            </a:fld>
            <a:endParaRPr lang="en-US" altLang="ja-JP"/>
          </a:p>
        </p:txBody>
      </p:sp>
      <p:sp>
        <p:nvSpPr>
          <p:cNvPr id="6" name="Rectangle 6">
            <a:extLst>
              <a:ext uri="{FF2B5EF4-FFF2-40B4-BE49-F238E27FC236}">
                <a16:creationId xmlns:a16="http://schemas.microsoft.com/office/drawing/2014/main" id="{0C8E5B06-CC87-4DE6-BD73-98731BE7BEE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a:extLst>
              <a:ext uri="{FF2B5EF4-FFF2-40B4-BE49-F238E27FC236}">
                <a16:creationId xmlns:a16="http://schemas.microsoft.com/office/drawing/2014/main" id="{C31B2CC8-75B2-467F-ABD3-DBAF071FE0DB}"/>
              </a:ext>
            </a:extLst>
          </p:cNvPr>
          <p:cNvSpPr>
            <a:spLocks noGrp="1" noChangeArrowheads="1"/>
          </p:cNvSpPr>
          <p:nvPr>
            <p:ph type="sldNum" sz="quarter" idx="12"/>
          </p:nvPr>
        </p:nvSpPr>
        <p:spPr>
          <a:ln/>
        </p:spPr>
        <p:txBody>
          <a:bodyPr/>
          <a:lstStyle>
            <a:lvl1pPr>
              <a:defRPr/>
            </a:lvl1pPr>
          </a:lstStyle>
          <a:p>
            <a:pPr>
              <a:defRPr/>
            </a:pPr>
            <a:fld id="{73FB0757-1301-4BCB-B205-5805214A870C}" type="slidenum">
              <a:rPr lang="en-US" altLang="ja-JP"/>
              <a:pPr>
                <a:defRPr/>
              </a:pPr>
              <a:t>‹#›</a:t>
            </a:fld>
            <a:endParaRPr lang="en-US" altLang="ja-JP"/>
          </a:p>
        </p:txBody>
      </p:sp>
    </p:spTree>
    <p:extLst>
      <p:ext uri="{BB962C8B-B14F-4D97-AF65-F5344CB8AC3E}">
        <p14:creationId xmlns:p14="http://schemas.microsoft.com/office/powerpoint/2010/main" val="1323358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5840D8E-0BB0-4256-80FA-DBB4D1A9E0D4}"/>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3" name="フッター プレースホルダー 2">
            <a:extLst>
              <a:ext uri="{FF2B5EF4-FFF2-40B4-BE49-F238E27FC236}">
                <a16:creationId xmlns:a16="http://schemas.microsoft.com/office/drawing/2014/main" id="{FBC42EC2-F0F9-401C-8AB6-74358D1C3A5D}"/>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4" name="スライド番号プレースホルダー 3">
            <a:extLst>
              <a:ext uri="{FF2B5EF4-FFF2-40B4-BE49-F238E27FC236}">
                <a16:creationId xmlns:a16="http://schemas.microsoft.com/office/drawing/2014/main" id="{346C3BEA-86B2-47D7-9BC0-2B0D79688ED8}"/>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2817EDF2-F2A0-464C-8025-F06BD1D167A9}" type="slidenum">
              <a:rPr lang="ja-JP" altLang="en-US"/>
              <a:pPr>
                <a:defRPr/>
              </a:pPr>
              <a:t>‹#›</a:t>
            </a:fld>
            <a:endParaRPr lang="ja-JP" altLang="en-US"/>
          </a:p>
        </p:txBody>
      </p:sp>
    </p:spTree>
    <p:extLst>
      <p:ext uri="{BB962C8B-B14F-4D97-AF65-F5344CB8AC3E}">
        <p14:creationId xmlns:p14="http://schemas.microsoft.com/office/powerpoint/2010/main" val="3733141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C585E595-92DC-41CF-81A6-0730BADB9C66}"/>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75BFB007-5311-43B5-9FBC-A0EA5D5440FA}"/>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23FD58CB-C37A-4EE3-9431-3EFE2704BEE6}"/>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E97D73AB-7E19-4F7E-8DD0-AD3B12D2B0DC}" type="slidenum">
              <a:rPr lang="ja-JP" altLang="en-US"/>
              <a:pPr>
                <a:defRPr/>
              </a:pPr>
              <a:t>‹#›</a:t>
            </a:fld>
            <a:endParaRPr lang="ja-JP" altLang="en-US"/>
          </a:p>
        </p:txBody>
      </p:sp>
    </p:spTree>
    <p:extLst>
      <p:ext uri="{BB962C8B-B14F-4D97-AF65-F5344CB8AC3E}">
        <p14:creationId xmlns:p14="http://schemas.microsoft.com/office/powerpoint/2010/main" val="2029778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57687794-517C-4117-A774-32BBD02DE40C}"/>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DF513BE0-A268-4C53-8A36-48EA10895202}"/>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193A7024-AEBB-488F-AB7A-94766459E113}"/>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089B3942-7134-4A88-B9D5-3F366A74395C}" type="slidenum">
              <a:rPr lang="ja-JP" altLang="en-US"/>
              <a:pPr>
                <a:defRPr/>
              </a:pPr>
              <a:t>‹#›</a:t>
            </a:fld>
            <a:endParaRPr lang="ja-JP" altLang="en-US"/>
          </a:p>
        </p:txBody>
      </p:sp>
    </p:spTree>
    <p:extLst>
      <p:ext uri="{BB962C8B-B14F-4D97-AF65-F5344CB8AC3E}">
        <p14:creationId xmlns:p14="http://schemas.microsoft.com/office/powerpoint/2010/main" val="1906547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B546C93-F851-412A-8387-9007A1446DDE}"/>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E810A119-609C-4820-8B6E-8F6C1903812C}"/>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B94EE1F-1484-4A84-B29D-76F484A12E04}"/>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247D1360-CC94-4756-A07A-A047009BBBE8}" type="slidenum">
              <a:rPr lang="ja-JP" altLang="en-US"/>
              <a:pPr>
                <a:defRPr/>
              </a:pPr>
              <a:t>‹#›</a:t>
            </a:fld>
            <a:endParaRPr lang="ja-JP" altLang="en-US"/>
          </a:p>
        </p:txBody>
      </p:sp>
    </p:spTree>
    <p:extLst>
      <p:ext uri="{BB962C8B-B14F-4D97-AF65-F5344CB8AC3E}">
        <p14:creationId xmlns:p14="http://schemas.microsoft.com/office/powerpoint/2010/main" val="1072821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35D7E01-FCC1-450D-9F03-376FD441286B}"/>
              </a:ext>
            </a:extLst>
          </p:cNvPr>
          <p:cNvSpPr>
            <a:spLocks noGrp="1"/>
          </p:cNvSpPr>
          <p:nvPr>
            <p:ph type="dt" sz="half" idx="10"/>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7294BE53-C14B-4275-A03F-DBC110067091}"/>
              </a:ext>
            </a:extLst>
          </p:cNvPr>
          <p:cNvSpPr>
            <a:spLocks noGrp="1"/>
          </p:cNvSpPr>
          <p:nvPr>
            <p:ph type="ftr" sz="quarter" idx="11"/>
          </p:nvPr>
        </p:nvSpPr>
        <p:spPr/>
        <p:txBody>
          <a:bodyPr/>
          <a:lstStyle>
            <a:lvl1pPr fontAlgn="base">
              <a:spcBef>
                <a:spcPct val="0"/>
              </a:spcBef>
              <a:spcAft>
                <a:spcPct val="0"/>
              </a:spcAft>
              <a:defRPr>
                <a:latin typeface="Times New Roman"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7A4FBCDB-0F87-487F-A666-FC42D1BD015C}"/>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C8D3C05C-7D9A-428F-9BB0-545AB8D1BE8F}" type="slidenum">
              <a:rPr lang="ja-JP" altLang="en-US"/>
              <a:pPr>
                <a:defRPr/>
              </a:pPr>
              <a:t>‹#›</a:t>
            </a:fld>
            <a:endParaRPr lang="ja-JP" altLang="en-US"/>
          </a:p>
        </p:txBody>
      </p:sp>
    </p:spTree>
    <p:extLst>
      <p:ext uri="{BB962C8B-B14F-4D97-AF65-F5344CB8AC3E}">
        <p14:creationId xmlns:p14="http://schemas.microsoft.com/office/powerpoint/2010/main" val="1790548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DB59B2-841D-4C79-8DBC-2F5EA54123FA}"/>
              </a:ext>
            </a:extLst>
          </p:cNvPr>
          <p:cNvSpPr>
            <a:spLocks noGrp="1"/>
          </p:cNvSpPr>
          <p:nvPr>
            <p:ph type="dt" sz="half" idx="10"/>
          </p:nvPr>
        </p:nvSpPr>
        <p:spPr>
          <a:xfrm>
            <a:off x="457200" y="6381750"/>
            <a:ext cx="6130925" cy="142875"/>
          </a:xfrm>
        </p:spPr>
        <p:txBody>
          <a:bodyPr/>
          <a:lstStyle>
            <a:lvl1pPr fontAlgn="base">
              <a:spcBef>
                <a:spcPct val="0"/>
              </a:spcBef>
              <a:spcAft>
                <a:spcPct val="0"/>
              </a:spcAft>
              <a:defRPr kumimoji="1" sz="1100">
                <a:solidFill>
                  <a:srgbClr val="2DBDB6"/>
                </a:solidFill>
                <a:latin typeface="Arial" pitchFamily="34" charset="0"/>
                <a:ea typeface="ＭＳ Ｐゴシック" pitchFamily="50" charset="-128"/>
                <a:cs typeface="Arial" pitchFamily="34" charset="0"/>
              </a:defRPr>
            </a:lvl1pPr>
          </a:lstStyle>
          <a:p>
            <a:pPr>
              <a:defRPr/>
            </a:pPr>
            <a:r>
              <a:rPr lang="en-AU"/>
              <a:t>Alzheimer’s Australia  |  Dementia Campaigning for Social and Political Change|  21 October 2011</a:t>
            </a:r>
          </a:p>
        </p:txBody>
      </p:sp>
      <p:sp>
        <p:nvSpPr>
          <p:cNvPr id="3" name="Slide Number Placeholder 5">
            <a:extLst>
              <a:ext uri="{FF2B5EF4-FFF2-40B4-BE49-F238E27FC236}">
                <a16:creationId xmlns:a16="http://schemas.microsoft.com/office/drawing/2014/main" id="{863BA3D3-D3C9-4E90-AC7A-FD7E86223B9D}"/>
              </a:ext>
            </a:extLst>
          </p:cNvPr>
          <p:cNvSpPr>
            <a:spLocks noGrp="1"/>
          </p:cNvSpPr>
          <p:nvPr>
            <p:ph type="sldNum" sz="quarter" idx="11"/>
          </p:nvPr>
        </p:nvSpPr>
        <p:spPr>
          <a:xfrm>
            <a:off x="6570663" y="6356350"/>
            <a:ext cx="2133600" cy="168275"/>
          </a:xfrm>
        </p:spPr>
        <p:txBody>
          <a:bodyPr/>
          <a:lstStyle>
            <a:lvl1pPr>
              <a:defRPr sz="1100">
                <a:solidFill>
                  <a:srgbClr val="2DBDB6"/>
                </a:solidFill>
                <a:latin typeface="Arial" panose="020B0604020202020204" pitchFamily="34" charset="0"/>
              </a:defRPr>
            </a:lvl1pPr>
          </a:lstStyle>
          <a:p>
            <a:pPr>
              <a:defRPr/>
            </a:pPr>
            <a:fld id="{6D48BC0D-B900-4E6D-BC57-6441C7AB5018}" type="slidenum">
              <a:rPr lang="en-AU" altLang="ja-JP"/>
              <a:pPr>
                <a:defRPr/>
              </a:pPr>
              <a:t>‹#›</a:t>
            </a:fld>
            <a:endParaRPr lang="en-AU" altLang="ja-JP"/>
          </a:p>
        </p:txBody>
      </p:sp>
    </p:spTree>
    <p:extLst>
      <p:ext uri="{BB962C8B-B14F-4D97-AF65-F5344CB8AC3E}">
        <p14:creationId xmlns:p14="http://schemas.microsoft.com/office/powerpoint/2010/main" val="37655829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089B9BC2-2085-46F1-98CB-EA4C65D7160B}"/>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F4CC71C7-CB20-4769-A089-D1CFFC5E1E05}"/>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CC5AF91B-73DD-4A0B-98B0-7FC9E8BBF183}"/>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159B9463-0EA2-4E33-8BEF-F60EE3138F17}" type="slidenum">
              <a:rPr lang="ja-JP" altLang="en-US"/>
              <a:pPr>
                <a:defRPr/>
              </a:pPr>
              <a:t>‹#›</a:t>
            </a:fld>
            <a:endParaRPr lang="ja-JP" altLang="en-US"/>
          </a:p>
        </p:txBody>
      </p:sp>
    </p:spTree>
    <p:extLst>
      <p:ext uri="{BB962C8B-B14F-4D97-AF65-F5344CB8AC3E}">
        <p14:creationId xmlns:p14="http://schemas.microsoft.com/office/powerpoint/2010/main" val="3954052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FFC1A0B-9288-40BD-9448-6599B279DEBB}"/>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B692BB22-8F49-4C24-8348-ACDF93228255}"/>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0577A4F3-D2F7-4A7C-B598-31C0966EEE88}"/>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A4FEB40F-EBB8-4833-AB4B-5FEA4D660776}" type="slidenum">
              <a:rPr lang="ja-JP" altLang="en-US"/>
              <a:pPr>
                <a:defRPr/>
              </a:pPr>
              <a:t>‹#›</a:t>
            </a:fld>
            <a:endParaRPr lang="ja-JP" altLang="en-US"/>
          </a:p>
        </p:txBody>
      </p:sp>
    </p:spTree>
    <p:extLst>
      <p:ext uri="{BB962C8B-B14F-4D97-AF65-F5344CB8AC3E}">
        <p14:creationId xmlns:p14="http://schemas.microsoft.com/office/powerpoint/2010/main" val="2973825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EAD5A3EA-CE04-4B1F-B544-79A496A7FB0B}"/>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1CD22A5B-9F56-4FC5-8071-AB22C0234567}"/>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F353A45-DD2B-465B-9C9E-99358721B8B3}"/>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B606529B-807C-4DAA-9F74-AED0DF29346E}" type="slidenum">
              <a:rPr lang="ja-JP" altLang="en-US"/>
              <a:pPr>
                <a:defRPr/>
              </a:pPr>
              <a:t>‹#›</a:t>
            </a:fld>
            <a:endParaRPr lang="ja-JP" altLang="en-US"/>
          </a:p>
        </p:txBody>
      </p:sp>
    </p:spTree>
    <p:extLst>
      <p:ext uri="{BB962C8B-B14F-4D97-AF65-F5344CB8AC3E}">
        <p14:creationId xmlns:p14="http://schemas.microsoft.com/office/powerpoint/2010/main" val="3745940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6A522B5C-05FA-4DEA-B8CC-0F84EF6BA38C}"/>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EF887826-F418-44B3-B0D4-DA4D8DE970C3}"/>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EE332FD4-B67F-4DEC-9784-30F2AD7730D7}"/>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99C3E67D-F0E6-483F-9112-FEA88DCE7C2E}" type="slidenum">
              <a:rPr lang="ja-JP" altLang="en-US"/>
              <a:pPr>
                <a:defRPr/>
              </a:pPr>
              <a:t>‹#›</a:t>
            </a:fld>
            <a:endParaRPr lang="ja-JP" altLang="en-US"/>
          </a:p>
        </p:txBody>
      </p:sp>
    </p:spTree>
    <p:extLst>
      <p:ext uri="{BB962C8B-B14F-4D97-AF65-F5344CB8AC3E}">
        <p14:creationId xmlns:p14="http://schemas.microsoft.com/office/powerpoint/2010/main" val="1515950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a:extLst>
              <a:ext uri="{FF2B5EF4-FFF2-40B4-BE49-F238E27FC236}">
                <a16:creationId xmlns:a16="http://schemas.microsoft.com/office/drawing/2014/main" id="{09B7BAE3-97F3-471F-97E0-A008E540269E}"/>
              </a:ext>
            </a:extLst>
          </p:cNvPr>
          <p:cNvSpPr>
            <a:spLocks noGrp="1" noChangeArrowheads="1"/>
          </p:cNvSpPr>
          <p:nvPr>
            <p:ph type="dt" sz="half" idx="10"/>
          </p:nvPr>
        </p:nvSpPr>
        <p:spPr>
          <a:ln/>
        </p:spPr>
        <p:txBody>
          <a:bodyPr/>
          <a:lstStyle>
            <a:lvl1pPr>
              <a:defRPr/>
            </a:lvl1pPr>
          </a:lstStyle>
          <a:p>
            <a:pPr>
              <a:defRPr/>
            </a:pPr>
            <a:fld id="{30C0E71F-4A8A-467E-9824-10F8DE1B07CD}" type="datetime1">
              <a:rPr lang="ja-JP" altLang="en-US"/>
              <a:pPr>
                <a:defRPr/>
              </a:pPr>
              <a:t>2023/3/28</a:t>
            </a:fld>
            <a:endParaRPr lang="en-US" altLang="ja-JP"/>
          </a:p>
        </p:txBody>
      </p:sp>
      <p:sp>
        <p:nvSpPr>
          <p:cNvPr id="8" name="Rectangle 6">
            <a:extLst>
              <a:ext uri="{FF2B5EF4-FFF2-40B4-BE49-F238E27FC236}">
                <a16:creationId xmlns:a16="http://schemas.microsoft.com/office/drawing/2014/main" id="{8752EC0E-A9A9-4EB9-9065-7299436AC02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a:extLst>
              <a:ext uri="{FF2B5EF4-FFF2-40B4-BE49-F238E27FC236}">
                <a16:creationId xmlns:a16="http://schemas.microsoft.com/office/drawing/2014/main" id="{9DF20756-C475-4C97-B403-D375A5F2A5DE}"/>
              </a:ext>
            </a:extLst>
          </p:cNvPr>
          <p:cNvSpPr>
            <a:spLocks noGrp="1" noChangeArrowheads="1"/>
          </p:cNvSpPr>
          <p:nvPr>
            <p:ph type="sldNum" sz="quarter" idx="12"/>
          </p:nvPr>
        </p:nvSpPr>
        <p:spPr>
          <a:ln/>
        </p:spPr>
        <p:txBody>
          <a:bodyPr/>
          <a:lstStyle>
            <a:lvl1pPr>
              <a:defRPr/>
            </a:lvl1pPr>
          </a:lstStyle>
          <a:p>
            <a:pPr>
              <a:defRPr/>
            </a:pPr>
            <a:fld id="{C0EA6747-428B-410E-8621-743F18177AE7}" type="slidenum">
              <a:rPr lang="en-US" altLang="ja-JP"/>
              <a:pPr>
                <a:defRPr/>
              </a:pPr>
              <a:t>‹#›</a:t>
            </a:fld>
            <a:endParaRPr lang="en-US" altLang="ja-JP"/>
          </a:p>
        </p:txBody>
      </p:sp>
    </p:spTree>
    <p:extLst>
      <p:ext uri="{BB962C8B-B14F-4D97-AF65-F5344CB8AC3E}">
        <p14:creationId xmlns:p14="http://schemas.microsoft.com/office/powerpoint/2010/main" val="40382615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AB807DDB-97F3-4986-BA5F-716569BACDAF}"/>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8" name="フッター プレースホルダー 7">
            <a:extLst>
              <a:ext uri="{FF2B5EF4-FFF2-40B4-BE49-F238E27FC236}">
                <a16:creationId xmlns:a16="http://schemas.microsoft.com/office/drawing/2014/main" id="{E2E5C0AA-B075-4B87-9C28-E658E89937FC}"/>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9" name="スライド番号プレースホルダー 8">
            <a:extLst>
              <a:ext uri="{FF2B5EF4-FFF2-40B4-BE49-F238E27FC236}">
                <a16:creationId xmlns:a16="http://schemas.microsoft.com/office/drawing/2014/main" id="{5C051212-2A34-43C1-B9C9-080245F44D55}"/>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720B22C2-8C61-473A-ACDE-B8EC9A38C4A0}" type="slidenum">
              <a:rPr lang="ja-JP" altLang="en-US"/>
              <a:pPr>
                <a:defRPr/>
              </a:pPr>
              <a:t>‹#›</a:t>
            </a:fld>
            <a:endParaRPr lang="ja-JP" altLang="en-US"/>
          </a:p>
        </p:txBody>
      </p:sp>
    </p:spTree>
    <p:extLst>
      <p:ext uri="{BB962C8B-B14F-4D97-AF65-F5344CB8AC3E}">
        <p14:creationId xmlns:p14="http://schemas.microsoft.com/office/powerpoint/2010/main" val="1683336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507108E6-B314-4459-9A57-9B16D09B3ADA}"/>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4" name="フッター プレースホルダー 3">
            <a:extLst>
              <a:ext uri="{FF2B5EF4-FFF2-40B4-BE49-F238E27FC236}">
                <a16:creationId xmlns:a16="http://schemas.microsoft.com/office/drawing/2014/main" id="{AABFB4A8-7A3E-4533-84A4-6B6E86D80BFE}"/>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DEB500AB-C7D5-46D8-8140-3712510EC204}"/>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5D2EFAB3-AB06-46B5-946F-DB4A7C849574}" type="slidenum">
              <a:rPr lang="ja-JP" altLang="en-US"/>
              <a:pPr>
                <a:defRPr/>
              </a:pPr>
              <a:t>‹#›</a:t>
            </a:fld>
            <a:endParaRPr lang="ja-JP" altLang="en-US"/>
          </a:p>
        </p:txBody>
      </p:sp>
    </p:spTree>
    <p:extLst>
      <p:ext uri="{BB962C8B-B14F-4D97-AF65-F5344CB8AC3E}">
        <p14:creationId xmlns:p14="http://schemas.microsoft.com/office/powerpoint/2010/main" val="34454720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34CC78C-2F52-44C1-906A-0EE8FB2EE9B5}"/>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3" name="フッター プレースホルダー 2">
            <a:extLst>
              <a:ext uri="{FF2B5EF4-FFF2-40B4-BE49-F238E27FC236}">
                <a16:creationId xmlns:a16="http://schemas.microsoft.com/office/drawing/2014/main" id="{4D027C9B-3349-40CD-B2B9-C9E7639B7483}"/>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4" name="スライド番号プレースホルダー 3">
            <a:extLst>
              <a:ext uri="{FF2B5EF4-FFF2-40B4-BE49-F238E27FC236}">
                <a16:creationId xmlns:a16="http://schemas.microsoft.com/office/drawing/2014/main" id="{09B950BF-D5E9-40F5-86F9-A142855E7164}"/>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0965DF0F-4A6C-4946-B29D-46E6675EC025}" type="slidenum">
              <a:rPr lang="ja-JP" altLang="en-US"/>
              <a:pPr>
                <a:defRPr/>
              </a:pPr>
              <a:t>‹#›</a:t>
            </a:fld>
            <a:endParaRPr lang="ja-JP" altLang="en-US"/>
          </a:p>
        </p:txBody>
      </p:sp>
    </p:spTree>
    <p:extLst>
      <p:ext uri="{BB962C8B-B14F-4D97-AF65-F5344CB8AC3E}">
        <p14:creationId xmlns:p14="http://schemas.microsoft.com/office/powerpoint/2010/main" val="4273072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E0B23AAE-41E2-48A3-B7FD-11C4E7D71614}"/>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0D95C8F7-732A-4BAA-96C4-C87D6B5579FB}"/>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89591B6A-A8AF-496C-8E45-6CDC2F2888B7}"/>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E0EA46C4-D183-4E00-8EDE-143717CED260}" type="slidenum">
              <a:rPr lang="ja-JP" altLang="en-US"/>
              <a:pPr>
                <a:defRPr/>
              </a:pPr>
              <a:t>‹#›</a:t>
            </a:fld>
            <a:endParaRPr lang="ja-JP" altLang="en-US"/>
          </a:p>
        </p:txBody>
      </p:sp>
    </p:spTree>
    <p:extLst>
      <p:ext uri="{BB962C8B-B14F-4D97-AF65-F5344CB8AC3E}">
        <p14:creationId xmlns:p14="http://schemas.microsoft.com/office/powerpoint/2010/main" val="2758716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BC9241E0-B0F4-41AF-8A2A-D1D39B40E5CD}"/>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6" name="フッター プレースホルダー 5">
            <a:extLst>
              <a:ext uri="{FF2B5EF4-FFF2-40B4-BE49-F238E27FC236}">
                <a16:creationId xmlns:a16="http://schemas.microsoft.com/office/drawing/2014/main" id="{2889535E-4AF2-49EA-8AB7-19B28599E0D8}"/>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EB42B045-C5D1-4A31-9669-1FB93F481976}"/>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FE3B4848-920B-4008-99EA-B9DD732BBB87}" type="slidenum">
              <a:rPr lang="ja-JP" altLang="en-US"/>
              <a:pPr>
                <a:defRPr/>
              </a:pPr>
              <a:t>‹#›</a:t>
            </a:fld>
            <a:endParaRPr lang="ja-JP" altLang="en-US"/>
          </a:p>
        </p:txBody>
      </p:sp>
    </p:spTree>
    <p:extLst>
      <p:ext uri="{BB962C8B-B14F-4D97-AF65-F5344CB8AC3E}">
        <p14:creationId xmlns:p14="http://schemas.microsoft.com/office/powerpoint/2010/main" val="2056569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5B17655-6E2F-47A0-9B4C-7FE060656358}"/>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11BE5B4F-99D9-4A40-99D7-98A78C6AF501}"/>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7E58DE2-937D-4374-BA8B-3328E032DCEA}"/>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B0A4F845-9EA6-49BC-AC1E-65BAE825B87B}" type="slidenum">
              <a:rPr lang="ja-JP" altLang="en-US"/>
              <a:pPr>
                <a:defRPr/>
              </a:pPr>
              <a:t>‹#›</a:t>
            </a:fld>
            <a:endParaRPr lang="ja-JP" altLang="en-US"/>
          </a:p>
        </p:txBody>
      </p:sp>
    </p:spTree>
    <p:extLst>
      <p:ext uri="{BB962C8B-B14F-4D97-AF65-F5344CB8AC3E}">
        <p14:creationId xmlns:p14="http://schemas.microsoft.com/office/powerpoint/2010/main" val="3270070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03C5FA1-2B08-4E46-8CFA-CEE2579876B1}"/>
              </a:ext>
            </a:extLst>
          </p:cNvPr>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53D596B5-3369-4E4A-B4D9-23B45008C4DA}"/>
              </a:ext>
            </a:extLst>
          </p:cNvPr>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46ADAF5C-4C1A-4913-9CE0-E851D24DF202}"/>
              </a:ext>
            </a:extLst>
          </p:cNvPr>
          <p:cNvSpPr>
            <a:spLocks noGrp="1"/>
          </p:cNvSpPr>
          <p:nvPr>
            <p:ph type="sldNum" sz="quarter" idx="12"/>
          </p:nvPr>
        </p:nvSpPr>
        <p:spPr/>
        <p:txBody>
          <a:bodyPr/>
          <a:lstStyle>
            <a:lvl1pPr>
              <a:defRPr>
                <a:latin typeface="Times New Roman" panose="02020603050405020304" pitchFamily="18" charset="0"/>
              </a:defRPr>
            </a:lvl1pPr>
          </a:lstStyle>
          <a:p>
            <a:pPr>
              <a:defRPr/>
            </a:pPr>
            <a:fld id="{B6AF62E9-3EC5-4FDC-989F-01FA413FF1E7}" type="slidenum">
              <a:rPr lang="ja-JP" altLang="en-US"/>
              <a:pPr>
                <a:defRPr/>
              </a:pPr>
              <a:t>‹#›</a:t>
            </a:fld>
            <a:endParaRPr lang="ja-JP" altLang="en-US"/>
          </a:p>
        </p:txBody>
      </p:sp>
    </p:spTree>
    <p:extLst>
      <p:ext uri="{BB962C8B-B14F-4D97-AF65-F5344CB8AC3E}">
        <p14:creationId xmlns:p14="http://schemas.microsoft.com/office/powerpoint/2010/main" val="2966126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B29249-6060-467F-A613-A6DD3F08FBB9}"/>
              </a:ext>
            </a:extLst>
          </p:cNvPr>
          <p:cNvSpPr>
            <a:spLocks noGrp="1"/>
          </p:cNvSpPr>
          <p:nvPr>
            <p:ph type="dt" sz="half" idx="10"/>
          </p:nvPr>
        </p:nvSpPr>
        <p:spPr>
          <a:xfrm>
            <a:off x="457200" y="6381750"/>
            <a:ext cx="6130925" cy="142875"/>
          </a:xfrm>
        </p:spPr>
        <p:txBody>
          <a:bodyPr/>
          <a:lstStyle>
            <a:lvl1pPr fontAlgn="base">
              <a:spcBef>
                <a:spcPct val="0"/>
              </a:spcBef>
              <a:spcAft>
                <a:spcPct val="0"/>
              </a:spcAft>
              <a:defRPr kumimoji="1" sz="1100">
                <a:solidFill>
                  <a:srgbClr val="2DBDB6"/>
                </a:solidFill>
                <a:latin typeface="Arial" pitchFamily="34" charset="0"/>
                <a:ea typeface="ＭＳ Ｐゴシック" pitchFamily="50" charset="-128"/>
                <a:cs typeface="Arial" pitchFamily="34" charset="0"/>
              </a:defRPr>
            </a:lvl1pPr>
          </a:lstStyle>
          <a:p>
            <a:pPr>
              <a:defRPr/>
            </a:pPr>
            <a:r>
              <a:rPr lang="en-AU"/>
              <a:t>Alzheimer’s Australia  |  Dementia Campaigning for Social and Political Change|  21 October 2011</a:t>
            </a:r>
          </a:p>
        </p:txBody>
      </p:sp>
      <p:sp>
        <p:nvSpPr>
          <p:cNvPr id="3" name="Slide Number Placeholder 5">
            <a:extLst>
              <a:ext uri="{FF2B5EF4-FFF2-40B4-BE49-F238E27FC236}">
                <a16:creationId xmlns:a16="http://schemas.microsoft.com/office/drawing/2014/main" id="{E1C824F4-0EE6-400B-A742-5A6D22331F5A}"/>
              </a:ext>
            </a:extLst>
          </p:cNvPr>
          <p:cNvSpPr>
            <a:spLocks noGrp="1"/>
          </p:cNvSpPr>
          <p:nvPr>
            <p:ph type="sldNum" sz="quarter" idx="11"/>
          </p:nvPr>
        </p:nvSpPr>
        <p:spPr>
          <a:xfrm>
            <a:off x="6570663" y="6356350"/>
            <a:ext cx="2133600" cy="168275"/>
          </a:xfrm>
        </p:spPr>
        <p:txBody>
          <a:bodyPr/>
          <a:lstStyle>
            <a:lvl1pPr>
              <a:defRPr sz="1100">
                <a:solidFill>
                  <a:srgbClr val="2DBDB6"/>
                </a:solidFill>
                <a:latin typeface="Arial" panose="020B0604020202020204" pitchFamily="34" charset="0"/>
              </a:defRPr>
            </a:lvl1pPr>
          </a:lstStyle>
          <a:p>
            <a:pPr>
              <a:defRPr/>
            </a:pPr>
            <a:fld id="{ED4A6167-253F-41FD-8386-8273F7D95FF2}" type="slidenum">
              <a:rPr lang="en-AU" altLang="ja-JP"/>
              <a:pPr>
                <a:defRPr/>
              </a:pPr>
              <a:t>‹#›</a:t>
            </a:fld>
            <a:endParaRPr lang="en-AU" altLang="ja-JP"/>
          </a:p>
        </p:txBody>
      </p:sp>
    </p:spTree>
    <p:extLst>
      <p:ext uri="{BB962C8B-B14F-4D97-AF65-F5344CB8AC3E}">
        <p14:creationId xmlns:p14="http://schemas.microsoft.com/office/powerpoint/2010/main" val="29706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5">
            <a:extLst>
              <a:ext uri="{FF2B5EF4-FFF2-40B4-BE49-F238E27FC236}">
                <a16:creationId xmlns:a16="http://schemas.microsoft.com/office/drawing/2014/main" id="{EFFA1095-5E49-48BF-9986-0960FC54EC15}"/>
              </a:ext>
            </a:extLst>
          </p:cNvPr>
          <p:cNvSpPr>
            <a:spLocks noGrp="1" noChangeArrowheads="1"/>
          </p:cNvSpPr>
          <p:nvPr>
            <p:ph type="dt" sz="half" idx="10"/>
          </p:nvPr>
        </p:nvSpPr>
        <p:spPr>
          <a:ln/>
        </p:spPr>
        <p:txBody>
          <a:bodyPr/>
          <a:lstStyle>
            <a:lvl1pPr>
              <a:defRPr/>
            </a:lvl1pPr>
          </a:lstStyle>
          <a:p>
            <a:pPr>
              <a:defRPr/>
            </a:pPr>
            <a:fld id="{AB8CF55C-14AA-4FFB-ADF0-E9758CD37543}" type="datetime1">
              <a:rPr lang="ja-JP" altLang="en-US"/>
              <a:pPr>
                <a:defRPr/>
              </a:pPr>
              <a:t>2023/3/28</a:t>
            </a:fld>
            <a:endParaRPr lang="en-US" altLang="ja-JP"/>
          </a:p>
        </p:txBody>
      </p:sp>
      <p:sp>
        <p:nvSpPr>
          <p:cNvPr id="4" name="Rectangle 6">
            <a:extLst>
              <a:ext uri="{FF2B5EF4-FFF2-40B4-BE49-F238E27FC236}">
                <a16:creationId xmlns:a16="http://schemas.microsoft.com/office/drawing/2014/main" id="{5987E8A9-4A52-42BE-A996-687017A7B46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ADCD54F7-6EB3-495C-B621-76B510FA5DFB}"/>
              </a:ext>
            </a:extLst>
          </p:cNvPr>
          <p:cNvSpPr>
            <a:spLocks noGrp="1" noChangeArrowheads="1"/>
          </p:cNvSpPr>
          <p:nvPr>
            <p:ph type="sldNum" sz="quarter" idx="12"/>
          </p:nvPr>
        </p:nvSpPr>
        <p:spPr>
          <a:ln/>
        </p:spPr>
        <p:txBody>
          <a:bodyPr/>
          <a:lstStyle>
            <a:lvl1pPr>
              <a:defRPr/>
            </a:lvl1pPr>
          </a:lstStyle>
          <a:p>
            <a:pPr>
              <a:defRPr/>
            </a:pPr>
            <a:fld id="{D148F511-A440-4A74-9556-68806690D828}" type="slidenum">
              <a:rPr lang="en-US" altLang="ja-JP"/>
              <a:pPr>
                <a:defRPr/>
              </a:pPr>
              <a:t>‹#›</a:t>
            </a:fld>
            <a:endParaRPr lang="en-US" altLang="ja-JP"/>
          </a:p>
        </p:txBody>
      </p:sp>
    </p:spTree>
    <p:extLst>
      <p:ext uri="{BB962C8B-B14F-4D97-AF65-F5344CB8AC3E}">
        <p14:creationId xmlns:p14="http://schemas.microsoft.com/office/powerpoint/2010/main" val="165086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DB7BAD3-FAA3-490C-A268-6C17F1A29A95}"/>
              </a:ext>
            </a:extLst>
          </p:cNvPr>
          <p:cNvSpPr>
            <a:spLocks noGrp="1" noChangeArrowheads="1"/>
          </p:cNvSpPr>
          <p:nvPr>
            <p:ph type="dt" sz="half" idx="10"/>
          </p:nvPr>
        </p:nvSpPr>
        <p:spPr>
          <a:ln/>
        </p:spPr>
        <p:txBody>
          <a:bodyPr/>
          <a:lstStyle>
            <a:lvl1pPr>
              <a:defRPr/>
            </a:lvl1pPr>
          </a:lstStyle>
          <a:p>
            <a:pPr>
              <a:defRPr/>
            </a:pPr>
            <a:fld id="{D3EBBE19-586A-4112-B32E-EABDD7718D98}" type="datetime1">
              <a:rPr lang="ja-JP" altLang="en-US"/>
              <a:pPr>
                <a:defRPr/>
              </a:pPr>
              <a:t>2023/3/28</a:t>
            </a:fld>
            <a:endParaRPr lang="en-US" altLang="ja-JP"/>
          </a:p>
        </p:txBody>
      </p:sp>
      <p:sp>
        <p:nvSpPr>
          <p:cNvPr id="3" name="Rectangle 6">
            <a:extLst>
              <a:ext uri="{FF2B5EF4-FFF2-40B4-BE49-F238E27FC236}">
                <a16:creationId xmlns:a16="http://schemas.microsoft.com/office/drawing/2014/main" id="{7AEABE7A-C103-41D9-9891-5DCD4A6C8B2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45953FE8-F50C-41EA-A99C-B0AE745C3039}"/>
              </a:ext>
            </a:extLst>
          </p:cNvPr>
          <p:cNvSpPr>
            <a:spLocks noGrp="1" noChangeArrowheads="1"/>
          </p:cNvSpPr>
          <p:nvPr>
            <p:ph type="sldNum" sz="quarter" idx="12"/>
          </p:nvPr>
        </p:nvSpPr>
        <p:spPr>
          <a:ln/>
        </p:spPr>
        <p:txBody>
          <a:bodyPr/>
          <a:lstStyle>
            <a:lvl1pPr>
              <a:defRPr/>
            </a:lvl1pPr>
          </a:lstStyle>
          <a:p>
            <a:pPr>
              <a:defRPr/>
            </a:pPr>
            <a:fld id="{C722CF8E-110C-49B2-BDFF-D6459AF49C9D}" type="slidenum">
              <a:rPr lang="en-US" altLang="ja-JP"/>
              <a:pPr>
                <a:defRPr/>
              </a:pPr>
              <a:t>‹#›</a:t>
            </a:fld>
            <a:endParaRPr lang="en-US" altLang="ja-JP"/>
          </a:p>
        </p:txBody>
      </p:sp>
    </p:spTree>
    <p:extLst>
      <p:ext uri="{BB962C8B-B14F-4D97-AF65-F5344CB8AC3E}">
        <p14:creationId xmlns:p14="http://schemas.microsoft.com/office/powerpoint/2010/main" val="3663538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a:extLst>
              <a:ext uri="{FF2B5EF4-FFF2-40B4-BE49-F238E27FC236}">
                <a16:creationId xmlns:a16="http://schemas.microsoft.com/office/drawing/2014/main" id="{66DFB215-0B8E-4569-A52E-FC64DDD543A0}"/>
              </a:ext>
            </a:extLst>
          </p:cNvPr>
          <p:cNvSpPr>
            <a:spLocks noGrp="1" noChangeArrowheads="1"/>
          </p:cNvSpPr>
          <p:nvPr>
            <p:ph type="dt" sz="half" idx="10"/>
          </p:nvPr>
        </p:nvSpPr>
        <p:spPr>
          <a:ln/>
        </p:spPr>
        <p:txBody>
          <a:bodyPr/>
          <a:lstStyle>
            <a:lvl1pPr>
              <a:defRPr/>
            </a:lvl1pPr>
          </a:lstStyle>
          <a:p>
            <a:pPr>
              <a:defRPr/>
            </a:pPr>
            <a:fld id="{FDD1953A-889A-422B-BAA1-749707A8945F}" type="datetime1">
              <a:rPr lang="ja-JP" altLang="en-US"/>
              <a:pPr>
                <a:defRPr/>
              </a:pPr>
              <a:t>2023/3/28</a:t>
            </a:fld>
            <a:endParaRPr lang="en-US" altLang="ja-JP"/>
          </a:p>
        </p:txBody>
      </p:sp>
      <p:sp>
        <p:nvSpPr>
          <p:cNvPr id="6" name="Rectangle 6">
            <a:extLst>
              <a:ext uri="{FF2B5EF4-FFF2-40B4-BE49-F238E27FC236}">
                <a16:creationId xmlns:a16="http://schemas.microsoft.com/office/drawing/2014/main" id="{D537F3B9-819A-4F97-B2A2-6DAA29344BA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a:extLst>
              <a:ext uri="{FF2B5EF4-FFF2-40B4-BE49-F238E27FC236}">
                <a16:creationId xmlns:a16="http://schemas.microsoft.com/office/drawing/2014/main" id="{DA8D5345-4797-4B03-8293-5E5378CB8A94}"/>
              </a:ext>
            </a:extLst>
          </p:cNvPr>
          <p:cNvSpPr>
            <a:spLocks noGrp="1" noChangeArrowheads="1"/>
          </p:cNvSpPr>
          <p:nvPr>
            <p:ph type="sldNum" sz="quarter" idx="12"/>
          </p:nvPr>
        </p:nvSpPr>
        <p:spPr>
          <a:ln/>
        </p:spPr>
        <p:txBody>
          <a:bodyPr/>
          <a:lstStyle>
            <a:lvl1pPr>
              <a:defRPr/>
            </a:lvl1pPr>
          </a:lstStyle>
          <a:p>
            <a:pPr>
              <a:defRPr/>
            </a:pPr>
            <a:fld id="{09C6D0E1-A4E4-4D3E-AD90-BA977E637687}" type="slidenum">
              <a:rPr lang="en-US" altLang="ja-JP"/>
              <a:pPr>
                <a:defRPr/>
              </a:pPr>
              <a:t>‹#›</a:t>
            </a:fld>
            <a:endParaRPr lang="en-US" altLang="ja-JP"/>
          </a:p>
        </p:txBody>
      </p:sp>
    </p:spTree>
    <p:extLst>
      <p:ext uri="{BB962C8B-B14F-4D97-AF65-F5344CB8AC3E}">
        <p14:creationId xmlns:p14="http://schemas.microsoft.com/office/powerpoint/2010/main" val="1429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a:extLst>
              <a:ext uri="{FF2B5EF4-FFF2-40B4-BE49-F238E27FC236}">
                <a16:creationId xmlns:a16="http://schemas.microsoft.com/office/drawing/2014/main" id="{269146DB-EB60-4433-9999-CB64905CABFD}"/>
              </a:ext>
            </a:extLst>
          </p:cNvPr>
          <p:cNvSpPr>
            <a:spLocks noGrp="1" noChangeArrowheads="1"/>
          </p:cNvSpPr>
          <p:nvPr>
            <p:ph type="dt" sz="half" idx="10"/>
          </p:nvPr>
        </p:nvSpPr>
        <p:spPr>
          <a:ln/>
        </p:spPr>
        <p:txBody>
          <a:bodyPr/>
          <a:lstStyle>
            <a:lvl1pPr>
              <a:defRPr/>
            </a:lvl1pPr>
          </a:lstStyle>
          <a:p>
            <a:pPr>
              <a:defRPr/>
            </a:pPr>
            <a:fld id="{F0482693-40BF-4660-8C0E-10BF061C0E06}" type="datetime1">
              <a:rPr lang="ja-JP" altLang="en-US"/>
              <a:pPr>
                <a:defRPr/>
              </a:pPr>
              <a:t>2023/3/28</a:t>
            </a:fld>
            <a:endParaRPr lang="en-US" altLang="ja-JP"/>
          </a:p>
        </p:txBody>
      </p:sp>
      <p:sp>
        <p:nvSpPr>
          <p:cNvPr id="6" name="Rectangle 6">
            <a:extLst>
              <a:ext uri="{FF2B5EF4-FFF2-40B4-BE49-F238E27FC236}">
                <a16:creationId xmlns:a16="http://schemas.microsoft.com/office/drawing/2014/main" id="{4920D6AD-C5A5-451D-BDC1-16A9B65A7A8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a:extLst>
              <a:ext uri="{FF2B5EF4-FFF2-40B4-BE49-F238E27FC236}">
                <a16:creationId xmlns:a16="http://schemas.microsoft.com/office/drawing/2014/main" id="{6AFE97AA-0C74-4B47-8C72-4EF5C4560420}"/>
              </a:ext>
            </a:extLst>
          </p:cNvPr>
          <p:cNvSpPr>
            <a:spLocks noGrp="1" noChangeArrowheads="1"/>
          </p:cNvSpPr>
          <p:nvPr>
            <p:ph type="sldNum" sz="quarter" idx="12"/>
          </p:nvPr>
        </p:nvSpPr>
        <p:spPr>
          <a:ln/>
        </p:spPr>
        <p:txBody>
          <a:bodyPr/>
          <a:lstStyle>
            <a:lvl1pPr>
              <a:defRPr/>
            </a:lvl1pPr>
          </a:lstStyle>
          <a:p>
            <a:pPr>
              <a:defRPr/>
            </a:pPr>
            <a:fld id="{1A6843BF-1FED-4220-9A04-A8A6F59B5D26}" type="slidenum">
              <a:rPr lang="en-US" altLang="ja-JP"/>
              <a:pPr>
                <a:defRPr/>
              </a:pPr>
              <a:t>‹#›</a:t>
            </a:fld>
            <a:endParaRPr lang="en-US" altLang="ja-JP"/>
          </a:p>
        </p:txBody>
      </p:sp>
    </p:spTree>
    <p:extLst>
      <p:ext uri="{BB962C8B-B14F-4D97-AF65-F5344CB8AC3E}">
        <p14:creationId xmlns:p14="http://schemas.microsoft.com/office/powerpoint/2010/main" val="1286745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a:extLst>
              <a:ext uri="{FF2B5EF4-FFF2-40B4-BE49-F238E27FC236}">
                <a16:creationId xmlns:a16="http://schemas.microsoft.com/office/drawing/2014/main" id="{8BD6C17B-311A-4C30-A66A-EB627A443AD1}"/>
              </a:ext>
            </a:extLst>
          </p:cNvPr>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AU"/>
          </a:p>
        </p:txBody>
      </p:sp>
      <p:sp>
        <p:nvSpPr>
          <p:cNvPr id="1027" name="Rectangle 3">
            <a:extLst>
              <a:ext uri="{FF2B5EF4-FFF2-40B4-BE49-F238E27FC236}">
                <a16:creationId xmlns:a16="http://schemas.microsoft.com/office/drawing/2014/main" id="{1CB60651-91A0-4BAB-91A9-1271BC2CF66C}"/>
              </a:ext>
            </a:extLst>
          </p:cNvPr>
          <p:cNvSpPr>
            <a:spLocks noGrp="1" noChangeArrowheads="1"/>
          </p:cNvSpPr>
          <p:nvPr>
            <p:ph type="title"/>
          </p:nvPr>
        </p:nvSpPr>
        <p:spPr bwMode="auto">
          <a:xfrm>
            <a:off x="28194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a:t>マスタ タイトルの</a:t>
            </a:r>
            <a:br>
              <a:rPr lang="ja-JP" altLang="en-US"/>
            </a:br>
            <a:r>
              <a:rPr lang="ja-JP" altLang="en-US"/>
              <a:t>書式設定</a:t>
            </a:r>
          </a:p>
        </p:txBody>
      </p:sp>
      <p:sp>
        <p:nvSpPr>
          <p:cNvPr id="1028" name="Rectangle 4">
            <a:extLst>
              <a:ext uri="{FF2B5EF4-FFF2-40B4-BE49-F238E27FC236}">
                <a16:creationId xmlns:a16="http://schemas.microsoft.com/office/drawing/2014/main" id="{FDEF62CC-44A9-4F87-A37F-2E3C34706129}"/>
              </a:ext>
            </a:extLst>
          </p:cNvPr>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endParaRPr lang="ja-JP" altLang="ja-JP"/>
          </a:p>
          <a:p>
            <a:pPr lvl="3"/>
            <a:r>
              <a:rPr lang="ja-JP" altLang="en-US"/>
              <a:t>第 </a:t>
            </a:r>
            <a:r>
              <a:rPr lang="en-US" altLang="ja-JP"/>
              <a:t>4 </a:t>
            </a:r>
            <a:r>
              <a:rPr lang="ja-JP" altLang="en-US"/>
              <a:t>レベル</a:t>
            </a:r>
            <a:endParaRPr lang="ja-JP" altLang="ja-JP"/>
          </a:p>
          <a:p>
            <a:pPr lvl="4"/>
            <a:r>
              <a:rPr lang="ja-JP" altLang="en-US"/>
              <a:t>第 </a:t>
            </a:r>
            <a:r>
              <a:rPr lang="en-US" altLang="ja-JP"/>
              <a:t>5 </a:t>
            </a:r>
            <a:r>
              <a:rPr lang="ja-JP" altLang="en-US"/>
              <a:t>レベル</a:t>
            </a:r>
            <a:endParaRPr lang="ja-JP" altLang="ja-JP"/>
          </a:p>
        </p:txBody>
      </p:sp>
      <p:sp>
        <p:nvSpPr>
          <p:cNvPr id="21509" name="Rectangle 5">
            <a:extLst>
              <a:ext uri="{FF2B5EF4-FFF2-40B4-BE49-F238E27FC236}">
                <a16:creationId xmlns:a16="http://schemas.microsoft.com/office/drawing/2014/main" id="{23D9CD96-62F7-4048-8C4D-DAFE238E73EA}"/>
              </a:ext>
            </a:extLst>
          </p:cNvPr>
          <p:cNvSpPr>
            <a:spLocks noGrp="1" noChangeArrowheads="1"/>
          </p:cNvSpPr>
          <p:nvPr>
            <p:ph type="dt" sz="half" idx="2"/>
          </p:nvPr>
        </p:nvSpPr>
        <p:spPr bwMode="auto">
          <a:xfrm>
            <a:off x="304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a:latin typeface="+mn-lt"/>
                <a:ea typeface="ＭＳ Ｐゴシック" panose="020B0600070205080204" pitchFamily="50" charset="-128"/>
              </a:defRPr>
            </a:lvl1pPr>
          </a:lstStyle>
          <a:p>
            <a:pPr>
              <a:defRPr/>
            </a:pPr>
            <a:fld id="{6E924C0C-C6C3-430E-B6B9-581E0B826578}" type="datetime1">
              <a:rPr lang="ja-JP" altLang="en-US"/>
              <a:pPr>
                <a:defRPr/>
              </a:pPr>
              <a:t>2023/3/28</a:t>
            </a:fld>
            <a:endParaRPr lang="en-US" altLang="ja-JP"/>
          </a:p>
        </p:txBody>
      </p:sp>
      <p:sp>
        <p:nvSpPr>
          <p:cNvPr id="21510" name="Rectangle 6">
            <a:extLst>
              <a:ext uri="{FF2B5EF4-FFF2-40B4-BE49-F238E27FC236}">
                <a16:creationId xmlns:a16="http://schemas.microsoft.com/office/drawing/2014/main" id="{CF9F8300-1886-4279-B3F2-0D50057927A7}"/>
              </a:ext>
            </a:extLst>
          </p:cNvPr>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ＭＳ Ｐゴシック" panose="020B0600070205080204" pitchFamily="50" charset="-128"/>
              </a:defRPr>
            </a:lvl1pPr>
          </a:lstStyle>
          <a:p>
            <a:pPr>
              <a:defRPr/>
            </a:pPr>
            <a:endParaRPr lang="en-US" altLang="ja-JP"/>
          </a:p>
        </p:txBody>
      </p:sp>
      <p:sp>
        <p:nvSpPr>
          <p:cNvPr id="21511" name="Rectangle 7">
            <a:extLst>
              <a:ext uri="{FF2B5EF4-FFF2-40B4-BE49-F238E27FC236}">
                <a16:creationId xmlns:a16="http://schemas.microsoft.com/office/drawing/2014/main" id="{053EBE40-A2F2-4CC5-9D82-A0F0C251AF06}"/>
              </a:ext>
            </a:extLst>
          </p:cNvPr>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defRPr sz="1400">
                <a:latin typeface="Arial" panose="020B0604020202020204" pitchFamily="34" charset="0"/>
                <a:ea typeface="ＭＳ Ｐゴシック" panose="020B0600070205080204" pitchFamily="50" charset="-128"/>
              </a:defRPr>
            </a:lvl1pPr>
          </a:lstStyle>
          <a:p>
            <a:pPr>
              <a:defRPr/>
            </a:pPr>
            <a:fld id="{FA6E8624-4EE9-475C-8350-74FDC5FACD4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56"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hf hdr="0" ftr="0"/>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タイトル プレースホルダー 1">
            <a:extLst>
              <a:ext uri="{FF2B5EF4-FFF2-40B4-BE49-F238E27FC236}">
                <a16:creationId xmlns:a16="http://schemas.microsoft.com/office/drawing/2014/main" id="{BEBB6C6D-D481-459F-B9C9-8A797C53FC4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a:extLst>
              <a:ext uri="{FF2B5EF4-FFF2-40B4-BE49-F238E27FC236}">
                <a16:creationId xmlns:a16="http://schemas.microsoft.com/office/drawing/2014/main" id="{27FDF58E-EBFE-458C-BA4C-EC7C59D1C58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5B522B7-26F1-4EA7-BB57-228A090F759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27ACC8F9-51A2-4101-9A8A-96A1F7B4575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4D89E416-96ED-4B16-8896-ADE625BA598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ＭＳ Ｐゴシック" panose="020B0600070205080204" pitchFamily="50" charset="-128"/>
              </a:defRPr>
            </a:lvl1pPr>
          </a:lstStyle>
          <a:p>
            <a:pPr>
              <a:defRPr/>
            </a:pPr>
            <a:fld id="{EC05BAF8-FC10-4A77-B8D0-7B86753F730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ー 1">
            <a:extLst>
              <a:ext uri="{FF2B5EF4-FFF2-40B4-BE49-F238E27FC236}">
                <a16:creationId xmlns:a16="http://schemas.microsoft.com/office/drawing/2014/main" id="{5DEBB62F-EE66-49ED-AC87-7F92F6B8244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075" name="テキスト プレースホルダー 2">
            <a:extLst>
              <a:ext uri="{FF2B5EF4-FFF2-40B4-BE49-F238E27FC236}">
                <a16:creationId xmlns:a16="http://schemas.microsoft.com/office/drawing/2014/main" id="{FDBB1A3F-C2B8-4F00-8515-7713CA57F16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FC876F2-23DA-4CB4-91AA-2DDBFBCC4A2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59E045AA-3BCF-4A53-85EB-8CFEED89C0E1}"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ED1F8343-D01F-4206-BB90-1687A315C9D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CC5A245-5642-4329-A1BB-5A193AB2080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ＭＳ Ｐゴシック" panose="020B0600070205080204" pitchFamily="50" charset="-128"/>
              </a:defRPr>
            </a:lvl1pPr>
          </a:lstStyle>
          <a:p>
            <a:pPr>
              <a:defRPr/>
            </a:pPr>
            <a:fld id="{B08DE1FE-A687-4BD9-B78C-B5BF70379893}"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タイトル プレースホルダー 1">
            <a:extLst>
              <a:ext uri="{FF2B5EF4-FFF2-40B4-BE49-F238E27FC236}">
                <a16:creationId xmlns:a16="http://schemas.microsoft.com/office/drawing/2014/main" id="{1AD4C79C-F694-484D-A989-2683CACF04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4099" name="テキスト プレースホルダー 2">
            <a:extLst>
              <a:ext uri="{FF2B5EF4-FFF2-40B4-BE49-F238E27FC236}">
                <a16:creationId xmlns:a16="http://schemas.microsoft.com/office/drawing/2014/main" id="{5E528E75-BEFC-4C8E-A5BD-28E70865DAC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6FEF098-C249-4C4F-BF47-6D0BEDDA7DB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B1A1DD21-8847-40FC-8E64-4B735EB883C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27CA4F2-AC4F-47C1-BE87-93B0D518BA5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ＭＳ Ｐゴシック" panose="020B0600070205080204" pitchFamily="50" charset="-128"/>
              </a:defRPr>
            </a:lvl1pPr>
          </a:lstStyle>
          <a:p>
            <a:pPr>
              <a:defRPr/>
            </a:pPr>
            <a:fld id="{298826C3-DE0C-4326-BA2A-3F1F194E408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タイトル プレースホルダー 1">
            <a:extLst>
              <a:ext uri="{FF2B5EF4-FFF2-40B4-BE49-F238E27FC236}">
                <a16:creationId xmlns:a16="http://schemas.microsoft.com/office/drawing/2014/main" id="{1EE0D5BC-8CFD-4DF7-A6F1-BC78AA3FF63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5123" name="テキスト プレースホルダー 2">
            <a:extLst>
              <a:ext uri="{FF2B5EF4-FFF2-40B4-BE49-F238E27FC236}">
                <a16:creationId xmlns:a16="http://schemas.microsoft.com/office/drawing/2014/main" id="{8CF8B28C-2FA7-4136-84E0-3D03D9DD971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3FB4E67-5F03-4264-B74B-7BFB076A266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68361021-7EDB-4F0F-B175-42DF87515E2B}" type="datetimeFigureOut">
              <a:rPr lang="ja-JP" altLang="en-US"/>
              <a:pPr>
                <a:defRPr/>
              </a:pPr>
              <a:t>2023/3/28</a:t>
            </a:fld>
            <a:endParaRPr lang="ja-JP" altLang="en-US"/>
          </a:p>
        </p:txBody>
      </p:sp>
      <p:sp>
        <p:nvSpPr>
          <p:cNvPr id="5" name="フッター プレースホルダー 4">
            <a:extLst>
              <a:ext uri="{FF2B5EF4-FFF2-40B4-BE49-F238E27FC236}">
                <a16:creationId xmlns:a16="http://schemas.microsoft.com/office/drawing/2014/main" id="{68B9A5F2-0BDC-476F-8464-489D04547F0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A6AB669-DF96-42CC-B2BB-F56472CA959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ＭＳ Ｐゴシック" panose="020B0600070205080204" pitchFamily="50" charset="-128"/>
              </a:defRPr>
            </a:lvl1pPr>
          </a:lstStyle>
          <a:p>
            <a:pPr>
              <a:defRPr/>
            </a:pPr>
            <a:fld id="{5DA0DC3F-8B32-47BB-91FD-3A7D2E0784E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hyperlink" Target="mailto:miyakem@hirakata.kmu.ac.jp"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mhlw.go.jp/english/policy/care-welfare/care-welfare-elderly/dl/ltcisj_e.pdf"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hyperlink" Target="https://www.mhlw.go.jp/english/policy/care-welfare/care-welfare-elderly/dl/ltcisj_e.p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7.jpe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9.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図 1">
            <a:extLst>
              <a:ext uri="{FF2B5EF4-FFF2-40B4-BE49-F238E27FC236}">
                <a16:creationId xmlns:a16="http://schemas.microsoft.com/office/drawing/2014/main" id="{C7469AAD-629A-4CFB-BB90-A8240BB10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サブタイトル 2">
            <a:extLst>
              <a:ext uri="{FF2B5EF4-FFF2-40B4-BE49-F238E27FC236}">
                <a16:creationId xmlns:a16="http://schemas.microsoft.com/office/drawing/2014/main" id="{EA658539-6D48-4366-961F-38EA2AF1D0EA}"/>
              </a:ext>
            </a:extLst>
          </p:cNvPr>
          <p:cNvSpPr txBox="1">
            <a:spLocks/>
          </p:cNvSpPr>
          <p:nvPr/>
        </p:nvSpPr>
        <p:spPr bwMode="auto">
          <a:xfrm>
            <a:off x="33338" y="5013325"/>
            <a:ext cx="911066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0" indent="0" algn="l" rtl="0" eaLnBrk="0" fontAlgn="base" hangingPunct="0">
              <a:spcBef>
                <a:spcPct val="20000"/>
              </a:spcBef>
              <a:spcAft>
                <a:spcPct val="0"/>
              </a:spcAft>
              <a:buClr>
                <a:schemeClr val="hlink"/>
              </a:buClr>
              <a:buSzPct val="60000"/>
              <a:buFont typeface="Wingdings" panose="05000000000000000000" pitchFamily="2" charset="2"/>
              <a:buNone/>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9pPr>
          </a:lstStyle>
          <a:p>
            <a:pPr eaLnBrk="1" hangingPunct="1">
              <a:spcBef>
                <a:spcPct val="0"/>
              </a:spcBef>
              <a:buClr>
                <a:srgbClr val="800000"/>
              </a:buClr>
              <a:buSzTx/>
              <a:defRPr/>
            </a:pPr>
            <a:r>
              <a:rPr lang="en-US" altLang="ja-JP" kern="0" dirty="0" err="1">
                <a:solidFill>
                  <a:srgbClr val="800000"/>
                </a:solidFill>
                <a:latin typeface="Arial"/>
              </a:rPr>
              <a:t>Phd</a:t>
            </a:r>
            <a:r>
              <a:rPr lang="en-US" altLang="ja-JP" sz="3200" kern="0" dirty="0">
                <a:solidFill>
                  <a:srgbClr val="800000"/>
                </a:solidFill>
                <a:latin typeface="Arial"/>
              </a:rPr>
              <a:t>. Mari Miyake : </a:t>
            </a:r>
            <a:r>
              <a:rPr lang="en-US" altLang="ja-JP" kern="0" dirty="0">
                <a:solidFill>
                  <a:srgbClr val="800000"/>
                </a:solidFill>
                <a:latin typeface="Arial"/>
              </a:rPr>
              <a:t>Lecturer</a:t>
            </a:r>
            <a:endParaRPr lang="en-US" altLang="ja-JP" sz="3200" kern="0" dirty="0">
              <a:solidFill>
                <a:srgbClr val="800000"/>
              </a:solidFill>
              <a:latin typeface="Arial"/>
            </a:endParaRPr>
          </a:p>
          <a:p>
            <a:pPr eaLnBrk="1" hangingPunct="1">
              <a:buClr>
                <a:srgbClr val="800000"/>
              </a:buClr>
              <a:defRPr/>
            </a:pPr>
            <a:r>
              <a:rPr lang="en-US" altLang="ja-JP" kern="0" dirty="0">
                <a:solidFill>
                  <a:srgbClr val="800000"/>
                </a:solidFill>
                <a:latin typeface="Arial"/>
              </a:rPr>
              <a:t>Department of Hygiene and Public Health Kansai Medical University  </a:t>
            </a:r>
            <a:r>
              <a:rPr lang="en-US" altLang="ja-JP" kern="0" dirty="0">
                <a:solidFill>
                  <a:srgbClr val="800000"/>
                </a:solidFill>
                <a:latin typeface="Arial"/>
                <a:hlinkClick r:id="rId4"/>
              </a:rPr>
              <a:t>miyakem@hirakata.kmu.ac.jp</a:t>
            </a:r>
            <a:endParaRPr lang="en-US" altLang="ja-JP" kern="0" dirty="0">
              <a:solidFill>
                <a:srgbClr val="800000"/>
              </a:solidFill>
              <a:latin typeface="Arial"/>
            </a:endParaRPr>
          </a:p>
          <a:p>
            <a:pPr eaLnBrk="1" hangingPunct="1">
              <a:buClr>
                <a:srgbClr val="800000"/>
              </a:buClr>
              <a:defRPr/>
            </a:pPr>
            <a:r>
              <a:rPr lang="en-US" altLang="ja-JP" kern="0" dirty="0">
                <a:solidFill>
                  <a:srgbClr val="800000"/>
                </a:solidFill>
                <a:latin typeface="Arial"/>
              </a:rPr>
              <a:t>Japanese Society for Dementia Care : Kansai Chairman</a:t>
            </a:r>
          </a:p>
          <a:p>
            <a:pPr eaLnBrk="1" hangingPunct="1">
              <a:buClr>
                <a:srgbClr val="800000"/>
              </a:buClr>
              <a:defRPr/>
            </a:pPr>
            <a:endParaRPr lang="ja-JP" altLang="en-US" kern="0" dirty="0">
              <a:solidFill>
                <a:srgbClr val="8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D45D759-B4E6-4617-87EB-967C56F0140B}"/>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68611" name="スライド番号プレースホルダー 2">
            <a:extLst>
              <a:ext uri="{FF2B5EF4-FFF2-40B4-BE49-F238E27FC236}">
                <a16:creationId xmlns:a16="http://schemas.microsoft.com/office/drawing/2014/main" id="{E387C18B-DD37-4FD5-A5A3-DB2E4FFB8801}"/>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378ED630-AAC3-4326-9619-2381CDA32487}" type="slidenum">
              <a:rPr lang="en-US" altLang="ja-JP" sz="1400" smtClean="0"/>
              <a:pPr>
                <a:spcBef>
                  <a:spcPct val="0"/>
                </a:spcBef>
                <a:buClrTx/>
                <a:buSzTx/>
                <a:buFontTx/>
                <a:buNone/>
              </a:pPr>
              <a:t>10</a:t>
            </a:fld>
            <a:endParaRPr lang="en-US" altLang="ja-JP" sz="1400"/>
          </a:p>
        </p:txBody>
      </p:sp>
      <p:pic>
        <p:nvPicPr>
          <p:cNvPr id="68612" name="Picture 2">
            <a:extLst>
              <a:ext uri="{FF2B5EF4-FFF2-40B4-BE49-F238E27FC236}">
                <a16:creationId xmlns:a16="http://schemas.microsoft.com/office/drawing/2014/main" id="{410FBD7D-3001-4C6A-92F8-3614F9E31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7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BEAD425-B529-4DCC-8AFD-2D5966DE0203}"/>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69635" name="スライド番号プレースホルダー 2">
            <a:extLst>
              <a:ext uri="{FF2B5EF4-FFF2-40B4-BE49-F238E27FC236}">
                <a16:creationId xmlns:a16="http://schemas.microsoft.com/office/drawing/2014/main" id="{86AD8ED2-AE78-47D1-B8F6-296F52AF9DC9}"/>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C4ED0238-2172-4E5D-B1F7-96B6FB298068}" type="slidenum">
              <a:rPr lang="en-US" altLang="ja-JP" sz="1400" smtClean="0"/>
              <a:pPr>
                <a:spcBef>
                  <a:spcPct val="0"/>
                </a:spcBef>
                <a:buClrTx/>
                <a:buSzTx/>
                <a:buFontTx/>
                <a:buNone/>
              </a:pPr>
              <a:t>11</a:t>
            </a:fld>
            <a:endParaRPr lang="en-US" altLang="ja-JP" sz="1400"/>
          </a:p>
        </p:txBody>
      </p:sp>
      <p:pic>
        <p:nvPicPr>
          <p:cNvPr id="69636" name="Picture 2">
            <a:extLst>
              <a:ext uri="{FF2B5EF4-FFF2-40B4-BE49-F238E27FC236}">
                <a16:creationId xmlns:a16="http://schemas.microsoft.com/office/drawing/2014/main" id="{BDA0C70C-0FD9-45FA-B721-F37A96BA1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4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72FDF9B-40DB-41A5-896E-CB0A537DD19B}"/>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70659" name="スライド番号プレースホルダー 2">
            <a:extLst>
              <a:ext uri="{FF2B5EF4-FFF2-40B4-BE49-F238E27FC236}">
                <a16:creationId xmlns:a16="http://schemas.microsoft.com/office/drawing/2014/main" id="{EB026106-CCD8-4C40-81F8-381967291E41}"/>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21F56BF-AEF8-4445-8D8A-8BE265814F01}" type="slidenum">
              <a:rPr lang="en-US" altLang="ja-JP" sz="1400" smtClean="0"/>
              <a:pPr>
                <a:spcBef>
                  <a:spcPct val="0"/>
                </a:spcBef>
                <a:buClrTx/>
                <a:buSzTx/>
                <a:buFontTx/>
                <a:buNone/>
              </a:pPr>
              <a:t>12</a:t>
            </a:fld>
            <a:endParaRPr lang="en-US" altLang="ja-JP" sz="1400"/>
          </a:p>
        </p:txBody>
      </p:sp>
      <p:pic>
        <p:nvPicPr>
          <p:cNvPr id="70660" name="Picture 2">
            <a:extLst>
              <a:ext uri="{FF2B5EF4-FFF2-40B4-BE49-F238E27FC236}">
                <a16:creationId xmlns:a16="http://schemas.microsoft.com/office/drawing/2014/main" id="{458C1BC5-B47F-4B25-B2C2-5E69425F5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0487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D9D9CF3-B4BC-451A-977A-A9FF04C928CD}"/>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72707" name="スライド番号プレースホルダー 2">
            <a:extLst>
              <a:ext uri="{FF2B5EF4-FFF2-40B4-BE49-F238E27FC236}">
                <a16:creationId xmlns:a16="http://schemas.microsoft.com/office/drawing/2014/main" id="{1BC8DA80-36C3-4F9B-85FF-DF7C9AE65AA7}"/>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5C4BE8E7-9A21-49BF-AC5C-9DD85D8E9180}" type="slidenum">
              <a:rPr lang="en-US" altLang="ja-JP" sz="1400" smtClean="0"/>
              <a:pPr>
                <a:spcBef>
                  <a:spcPct val="0"/>
                </a:spcBef>
                <a:buClrTx/>
                <a:buSzTx/>
                <a:buFontTx/>
                <a:buNone/>
              </a:pPr>
              <a:t>13</a:t>
            </a:fld>
            <a:endParaRPr lang="en-US" altLang="ja-JP" sz="1400"/>
          </a:p>
        </p:txBody>
      </p:sp>
      <p:pic>
        <p:nvPicPr>
          <p:cNvPr id="72708" name="Picture 2">
            <a:extLst>
              <a:ext uri="{FF2B5EF4-FFF2-40B4-BE49-F238E27FC236}">
                <a16:creationId xmlns:a16="http://schemas.microsoft.com/office/drawing/2014/main" id="{9DB59F9B-E110-45F5-A217-E78E26554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7D0288D-A942-4AA1-888C-1777B8C16BAC}"/>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73731" name="スライド番号プレースホルダー 2">
            <a:extLst>
              <a:ext uri="{FF2B5EF4-FFF2-40B4-BE49-F238E27FC236}">
                <a16:creationId xmlns:a16="http://schemas.microsoft.com/office/drawing/2014/main" id="{47B6D60F-B620-4881-849B-C52E55DE0857}"/>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AC0EBBE-C4EA-4673-8104-441272D7AD4A}" type="slidenum">
              <a:rPr lang="en-US" altLang="ja-JP" sz="1400" smtClean="0"/>
              <a:pPr>
                <a:spcBef>
                  <a:spcPct val="0"/>
                </a:spcBef>
                <a:buClrTx/>
                <a:buSzTx/>
                <a:buFontTx/>
                <a:buNone/>
              </a:pPr>
              <a:t>14</a:t>
            </a:fld>
            <a:endParaRPr lang="en-US" altLang="ja-JP" sz="1400"/>
          </a:p>
        </p:txBody>
      </p:sp>
      <p:pic>
        <p:nvPicPr>
          <p:cNvPr id="73732" name="Picture 2">
            <a:extLst>
              <a:ext uri="{FF2B5EF4-FFF2-40B4-BE49-F238E27FC236}">
                <a16:creationId xmlns:a16="http://schemas.microsoft.com/office/drawing/2014/main" id="{9EA055B0-0E62-495B-B992-0D0ACA2E9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3175"/>
            <a:ext cx="9126538" cy="685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9684D5A-CBCF-46B1-BFBD-536080557324}"/>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74755" name="スライド番号プレースホルダー 2">
            <a:extLst>
              <a:ext uri="{FF2B5EF4-FFF2-40B4-BE49-F238E27FC236}">
                <a16:creationId xmlns:a16="http://schemas.microsoft.com/office/drawing/2014/main" id="{AAC15996-500C-407F-8DCB-4E58D3B5FC77}"/>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46420D7-E233-45D4-9B58-97A69034EB8C}" type="slidenum">
              <a:rPr lang="en-US" altLang="ja-JP" sz="1400" smtClean="0"/>
              <a:pPr>
                <a:spcBef>
                  <a:spcPct val="0"/>
                </a:spcBef>
                <a:buClrTx/>
                <a:buSzTx/>
                <a:buFontTx/>
                <a:buNone/>
              </a:pPr>
              <a:t>15</a:t>
            </a:fld>
            <a:endParaRPr lang="en-US" altLang="ja-JP" sz="1400"/>
          </a:p>
        </p:txBody>
      </p:sp>
      <p:pic>
        <p:nvPicPr>
          <p:cNvPr id="74756" name="Picture 2">
            <a:extLst>
              <a:ext uri="{FF2B5EF4-FFF2-40B4-BE49-F238E27FC236}">
                <a16:creationId xmlns:a16="http://schemas.microsoft.com/office/drawing/2014/main" id="{E274E029-3A22-4548-A55B-F67F3EF1F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4CE9D8F-622D-4457-B0AD-49AF27A76E9C}"/>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75779" name="スライド番号プレースホルダー 2">
            <a:extLst>
              <a:ext uri="{FF2B5EF4-FFF2-40B4-BE49-F238E27FC236}">
                <a16:creationId xmlns:a16="http://schemas.microsoft.com/office/drawing/2014/main" id="{C71527FC-4EF9-4DA3-8EF1-CC92D801C802}"/>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6BCE8C43-59DF-48FF-BAA2-8D4B6EA59088}" type="slidenum">
              <a:rPr lang="en-US" altLang="ja-JP" sz="1400" smtClean="0"/>
              <a:pPr>
                <a:spcBef>
                  <a:spcPct val="0"/>
                </a:spcBef>
                <a:buClrTx/>
                <a:buSzTx/>
                <a:buFontTx/>
                <a:buNone/>
              </a:pPr>
              <a:t>16</a:t>
            </a:fld>
            <a:endParaRPr lang="en-US" altLang="ja-JP" sz="1400"/>
          </a:p>
        </p:txBody>
      </p:sp>
      <p:pic>
        <p:nvPicPr>
          <p:cNvPr id="75780" name="Picture 2">
            <a:extLst>
              <a:ext uri="{FF2B5EF4-FFF2-40B4-BE49-F238E27FC236}">
                <a16:creationId xmlns:a16="http://schemas.microsoft.com/office/drawing/2014/main" id="{57E85700-C080-4162-80EB-924483EB9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D145399-2937-4239-A73F-2B20B778580F}"/>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76803" name="スライド番号プレースホルダー 2">
            <a:extLst>
              <a:ext uri="{FF2B5EF4-FFF2-40B4-BE49-F238E27FC236}">
                <a16:creationId xmlns:a16="http://schemas.microsoft.com/office/drawing/2014/main" id="{00EA52A3-9266-4BB1-BB16-E5804ADFB0CE}"/>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8855DD3F-65CB-4C2F-BCDB-AB7593F68515}" type="slidenum">
              <a:rPr lang="en-US" altLang="ja-JP" sz="1400" smtClean="0"/>
              <a:pPr>
                <a:spcBef>
                  <a:spcPct val="0"/>
                </a:spcBef>
                <a:buClrTx/>
                <a:buSzTx/>
                <a:buFontTx/>
                <a:buNone/>
              </a:pPr>
              <a:t>17</a:t>
            </a:fld>
            <a:endParaRPr lang="en-US" altLang="ja-JP" sz="1400"/>
          </a:p>
        </p:txBody>
      </p:sp>
      <p:pic>
        <p:nvPicPr>
          <p:cNvPr id="76804" name="Picture 2">
            <a:extLst>
              <a:ext uri="{FF2B5EF4-FFF2-40B4-BE49-F238E27FC236}">
                <a16:creationId xmlns:a16="http://schemas.microsoft.com/office/drawing/2014/main" id="{A9898C57-DE75-4FC6-AF37-BC77CC313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868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a:extLst>
              <a:ext uri="{FF2B5EF4-FFF2-40B4-BE49-F238E27FC236}">
                <a16:creationId xmlns:a16="http://schemas.microsoft.com/office/drawing/2014/main" id="{9705BD56-C600-4B30-A3EF-01CDACC0569C}"/>
              </a:ext>
            </a:extLst>
          </p:cNvPr>
          <p:cNvSpPr/>
          <p:nvPr/>
        </p:nvSpPr>
        <p:spPr>
          <a:xfrm>
            <a:off x="0" y="5632450"/>
            <a:ext cx="4356100" cy="1200150"/>
          </a:xfrm>
          <a:prstGeom prst="rect">
            <a:avLst/>
          </a:prstGeom>
          <a:solidFill>
            <a:schemeClr val="bg2">
              <a:lumMod val="90000"/>
            </a:schemeClr>
          </a:solidFill>
        </p:spPr>
        <p:txBody>
          <a:bodyPr>
            <a:spAutoFit/>
          </a:bodyPr>
          <a:lstStyle/>
          <a:p>
            <a:pPr eaLnBrk="1" hangingPunct="1">
              <a:defRPr/>
            </a:pPr>
            <a:r>
              <a:rPr lang="en-US" altLang="ja-JP" dirty="0">
                <a:latin typeface="+mj-lt"/>
                <a:ea typeface="ＭＳ Ｐゴシック" panose="020B0600070205080204" pitchFamily="50" charset="-128"/>
                <a:hlinkClick r:id="rId3"/>
              </a:rPr>
              <a:t>https://www.mhlw.go.jp/english/policy/care-welfare/care-welfare-elderly/dl/ltcisj_e.pdf</a:t>
            </a:r>
            <a:endParaRPr lang="ja-JP" altLang="en-US" dirty="0">
              <a:latin typeface="+mj-lt"/>
              <a:ea typeface="ＭＳ Ｐゴシック" panose="020B0600070205080204" pitchFamily="50"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図 1">
            <a:extLst>
              <a:ext uri="{FF2B5EF4-FFF2-40B4-BE49-F238E27FC236}">
                <a16:creationId xmlns:a16="http://schemas.microsoft.com/office/drawing/2014/main" id="{E93D6A39-B70A-4569-AC3B-6CC10EDC0A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6675"/>
            <a:ext cx="849788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正方形/長方形 2">
            <a:extLst>
              <a:ext uri="{FF2B5EF4-FFF2-40B4-BE49-F238E27FC236}">
                <a16:creationId xmlns:a16="http://schemas.microsoft.com/office/drawing/2014/main" id="{51A38A48-5E85-4BC8-8863-67E646564C82}"/>
              </a:ext>
            </a:extLst>
          </p:cNvPr>
          <p:cNvSpPr>
            <a:spLocks noChangeArrowheads="1"/>
          </p:cNvSpPr>
          <p:nvPr/>
        </p:nvSpPr>
        <p:spPr bwMode="auto">
          <a:xfrm>
            <a:off x="6875463" y="1557338"/>
            <a:ext cx="973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r>
              <a:rPr lang="en-US" altLang="ja-JP">
                <a:solidFill>
                  <a:srgbClr val="E46C0A"/>
                </a:solidFill>
              </a:rPr>
              <a:t>Abuse</a:t>
            </a:r>
            <a:endParaRPr lang="ja-JP" altLang="en-US">
              <a:solidFill>
                <a:srgbClr val="E46C0A"/>
              </a:solidFill>
            </a:endParaRPr>
          </a:p>
        </p:txBody>
      </p:sp>
      <p:sp>
        <p:nvSpPr>
          <p:cNvPr id="77828" name="正方形/長方形 3">
            <a:extLst>
              <a:ext uri="{FF2B5EF4-FFF2-40B4-BE49-F238E27FC236}">
                <a16:creationId xmlns:a16="http://schemas.microsoft.com/office/drawing/2014/main" id="{239A2001-1ACE-4C68-9416-F285200900B8}"/>
              </a:ext>
            </a:extLst>
          </p:cNvPr>
          <p:cNvSpPr>
            <a:spLocks noChangeArrowheads="1"/>
          </p:cNvSpPr>
          <p:nvPr/>
        </p:nvSpPr>
        <p:spPr bwMode="auto">
          <a:xfrm>
            <a:off x="3779838" y="908050"/>
            <a:ext cx="2695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r>
              <a:rPr lang="en-US" altLang="ja-JP">
                <a:solidFill>
                  <a:srgbClr val="376092"/>
                </a:solidFill>
              </a:rPr>
              <a:t>Consultation</a:t>
            </a:r>
            <a:r>
              <a:rPr lang="ja-JP" altLang="en-US">
                <a:solidFill>
                  <a:srgbClr val="376092"/>
                </a:solidFill>
              </a:rPr>
              <a:t>　</a:t>
            </a:r>
            <a:r>
              <a:rPr lang="en-US" altLang="ja-JP">
                <a:solidFill>
                  <a:srgbClr val="376092"/>
                </a:solidFill>
              </a:rPr>
              <a:t>report</a:t>
            </a:r>
            <a:endParaRPr lang="ja-JP" altLang="en-US">
              <a:solidFill>
                <a:srgbClr val="376092"/>
              </a:solidFill>
            </a:endParaRPr>
          </a:p>
        </p:txBody>
      </p:sp>
      <p:sp>
        <p:nvSpPr>
          <p:cNvPr id="77829" name="テキスト ボックス 4">
            <a:extLst>
              <a:ext uri="{FF2B5EF4-FFF2-40B4-BE49-F238E27FC236}">
                <a16:creationId xmlns:a16="http://schemas.microsoft.com/office/drawing/2014/main" id="{6F73B095-67BA-4411-A473-661EA5D579CF}"/>
              </a:ext>
            </a:extLst>
          </p:cNvPr>
          <p:cNvSpPr txBox="1">
            <a:spLocks noChangeArrowheads="1"/>
          </p:cNvSpPr>
          <p:nvPr/>
        </p:nvSpPr>
        <p:spPr bwMode="auto">
          <a:xfrm>
            <a:off x="7848600" y="2881313"/>
            <a:ext cx="8001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ja-JP" sz="2400">
                <a:solidFill>
                  <a:srgbClr val="000000"/>
                </a:solidFill>
                <a:latin typeface="Times New Roman" panose="02020603050405020304" pitchFamily="18" charset="0"/>
              </a:rPr>
              <a:t>2018</a:t>
            </a:r>
            <a:endParaRPr lang="ja-JP" altLang="en-US" sz="2400">
              <a:solidFill>
                <a:srgbClr val="000000"/>
              </a:solidFill>
              <a:latin typeface="Times New Roman" panose="02020603050405020304" pitchFamily="18" charset="0"/>
            </a:endParaRPr>
          </a:p>
        </p:txBody>
      </p:sp>
      <p:sp>
        <p:nvSpPr>
          <p:cNvPr id="77830" name="Rectangle 1">
            <a:extLst>
              <a:ext uri="{FF2B5EF4-FFF2-40B4-BE49-F238E27FC236}">
                <a16:creationId xmlns:a16="http://schemas.microsoft.com/office/drawing/2014/main" id="{DE505974-6A2A-402D-BD1F-7FB2CDF70548}"/>
              </a:ext>
            </a:extLst>
          </p:cNvPr>
          <p:cNvSpPr>
            <a:spLocks noChangeArrowheads="1"/>
          </p:cNvSpPr>
          <p:nvPr/>
        </p:nvSpPr>
        <p:spPr bwMode="auto">
          <a:xfrm>
            <a:off x="1143000" y="188913"/>
            <a:ext cx="1435100" cy="29686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100">
                <a:solidFill>
                  <a:srgbClr val="FF0000"/>
                </a:solidFill>
                <a:latin typeface="Arial Unicode MS" pitchFamily="50" charset="-128"/>
              </a:rPr>
              <a:t>Facility care</a:t>
            </a:r>
            <a:endParaRPr lang="ja-JP" altLang="ja-JP" sz="2400">
              <a:solidFill>
                <a:srgbClr val="FF0000"/>
              </a:solidFill>
              <a:latin typeface="Times New Roman" panose="02020603050405020304" pitchFamily="18" charset="0"/>
            </a:endParaRPr>
          </a:p>
        </p:txBody>
      </p:sp>
      <p:sp>
        <p:nvSpPr>
          <p:cNvPr id="77831" name="正方形/長方形 6">
            <a:extLst>
              <a:ext uri="{FF2B5EF4-FFF2-40B4-BE49-F238E27FC236}">
                <a16:creationId xmlns:a16="http://schemas.microsoft.com/office/drawing/2014/main" id="{819A4508-52FF-4536-8705-6A6253A1B3C2}"/>
              </a:ext>
            </a:extLst>
          </p:cNvPr>
          <p:cNvSpPr>
            <a:spLocks noChangeArrowheads="1"/>
          </p:cNvSpPr>
          <p:nvPr/>
        </p:nvSpPr>
        <p:spPr bwMode="auto">
          <a:xfrm>
            <a:off x="1143000" y="3500438"/>
            <a:ext cx="1601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ja-JP" sz="2400">
                <a:solidFill>
                  <a:srgbClr val="00B0F0"/>
                </a:solidFill>
                <a:latin typeface="Times New Roman" panose="02020603050405020304" pitchFamily="18" charset="0"/>
              </a:rPr>
              <a:t>Home care </a:t>
            </a:r>
          </a:p>
        </p:txBody>
      </p:sp>
      <p:sp>
        <p:nvSpPr>
          <p:cNvPr id="77832" name="テキスト ボックス 7">
            <a:extLst>
              <a:ext uri="{FF2B5EF4-FFF2-40B4-BE49-F238E27FC236}">
                <a16:creationId xmlns:a16="http://schemas.microsoft.com/office/drawing/2014/main" id="{F87D7C46-6602-488B-8F09-1C67A1A0A13B}"/>
              </a:ext>
            </a:extLst>
          </p:cNvPr>
          <p:cNvSpPr txBox="1">
            <a:spLocks noChangeArrowheads="1"/>
          </p:cNvSpPr>
          <p:nvPr/>
        </p:nvSpPr>
        <p:spPr bwMode="auto">
          <a:xfrm>
            <a:off x="7948613" y="6386513"/>
            <a:ext cx="8001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ja-JP" sz="2400">
                <a:solidFill>
                  <a:srgbClr val="000000"/>
                </a:solidFill>
                <a:latin typeface="Times New Roman" panose="02020603050405020304" pitchFamily="18" charset="0"/>
              </a:rPr>
              <a:t>2018</a:t>
            </a:r>
            <a:endParaRPr lang="ja-JP" altLang="en-US" sz="2400">
              <a:solidFill>
                <a:srgbClr val="000000"/>
              </a:solidFill>
              <a:latin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図 1">
            <a:extLst>
              <a:ext uri="{FF2B5EF4-FFF2-40B4-BE49-F238E27FC236}">
                <a16:creationId xmlns:a16="http://schemas.microsoft.com/office/drawing/2014/main" id="{FA2DD65C-9517-45F1-8E42-C09E0C3DB8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5538"/>
            <a:ext cx="86423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1">
            <a:extLst>
              <a:ext uri="{FF2B5EF4-FFF2-40B4-BE49-F238E27FC236}">
                <a16:creationId xmlns:a16="http://schemas.microsoft.com/office/drawing/2014/main" id="{791D4665-041D-4BDC-9D95-3C3DE32CA4E2}"/>
              </a:ext>
            </a:extLst>
          </p:cNvPr>
          <p:cNvSpPr>
            <a:spLocks noChangeArrowheads="1"/>
          </p:cNvSpPr>
          <p:nvPr/>
        </p:nvSpPr>
        <p:spPr bwMode="auto">
          <a:xfrm>
            <a:off x="1042988" y="5724525"/>
            <a:ext cx="1152525" cy="29686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100">
                <a:solidFill>
                  <a:srgbClr val="222222"/>
                </a:solidFill>
                <a:latin typeface="Arial Unicode MS" pitchFamily="50" charset="-128"/>
              </a:rPr>
              <a:t>Physical </a:t>
            </a:r>
            <a:endParaRPr lang="ja-JP" altLang="ja-JP" sz="2400">
              <a:solidFill>
                <a:srgbClr val="000000"/>
              </a:solidFill>
              <a:latin typeface="Times New Roman" panose="02020603050405020304" pitchFamily="18" charset="0"/>
            </a:endParaRPr>
          </a:p>
        </p:txBody>
      </p:sp>
      <p:sp>
        <p:nvSpPr>
          <p:cNvPr id="78852" name="正方形/長方形 3">
            <a:extLst>
              <a:ext uri="{FF2B5EF4-FFF2-40B4-BE49-F238E27FC236}">
                <a16:creationId xmlns:a16="http://schemas.microsoft.com/office/drawing/2014/main" id="{D3F7A48E-60DE-4B43-BAC8-0218664DDF67}"/>
              </a:ext>
            </a:extLst>
          </p:cNvPr>
          <p:cNvSpPr>
            <a:spLocks noChangeArrowheads="1"/>
          </p:cNvSpPr>
          <p:nvPr/>
        </p:nvSpPr>
        <p:spPr bwMode="auto">
          <a:xfrm>
            <a:off x="1908175" y="109538"/>
            <a:ext cx="4967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6000">
                <a:solidFill>
                  <a:srgbClr val="000000"/>
                </a:solidFill>
                <a:latin typeface="Times New Roman" panose="02020603050405020304" pitchFamily="18" charset="0"/>
              </a:rPr>
              <a:t> </a:t>
            </a:r>
            <a:r>
              <a:rPr lang="en-US" altLang="ja-JP" sz="6000">
                <a:solidFill>
                  <a:srgbClr val="000000"/>
                </a:solidFill>
                <a:latin typeface="Times New Roman" panose="02020603050405020304" pitchFamily="18" charset="0"/>
              </a:rPr>
              <a:t>Types of abuse</a:t>
            </a:r>
            <a:endParaRPr lang="ja-JP" altLang="ja-JP" sz="34400">
              <a:solidFill>
                <a:srgbClr val="000000"/>
              </a:solidFill>
              <a:latin typeface="Times New Roman" panose="02020603050405020304" pitchFamily="18" charset="0"/>
            </a:endParaRPr>
          </a:p>
        </p:txBody>
      </p:sp>
      <p:sp>
        <p:nvSpPr>
          <p:cNvPr id="78853" name="Rectangle 1">
            <a:extLst>
              <a:ext uri="{FF2B5EF4-FFF2-40B4-BE49-F238E27FC236}">
                <a16:creationId xmlns:a16="http://schemas.microsoft.com/office/drawing/2014/main" id="{F88BABAD-206A-44CF-B9AD-C40421A72E64}"/>
              </a:ext>
            </a:extLst>
          </p:cNvPr>
          <p:cNvSpPr>
            <a:spLocks noChangeArrowheads="1"/>
          </p:cNvSpPr>
          <p:nvPr/>
        </p:nvSpPr>
        <p:spPr bwMode="auto">
          <a:xfrm>
            <a:off x="5578475" y="9959975"/>
            <a:ext cx="131763" cy="29686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100">
                <a:solidFill>
                  <a:srgbClr val="222222"/>
                </a:solidFill>
                <a:latin typeface="Arial Unicode MS" pitchFamily="50" charset="-128"/>
              </a:rPr>
              <a:t> </a:t>
            </a:r>
            <a:endParaRPr lang="ja-JP" altLang="ja-JP" sz="2400">
              <a:solidFill>
                <a:srgbClr val="000000"/>
              </a:solidFill>
              <a:latin typeface="Times New Roman" panose="02020603050405020304" pitchFamily="18" charset="0"/>
            </a:endParaRPr>
          </a:p>
        </p:txBody>
      </p:sp>
      <p:sp>
        <p:nvSpPr>
          <p:cNvPr id="78854" name="Rectangle 1">
            <a:extLst>
              <a:ext uri="{FF2B5EF4-FFF2-40B4-BE49-F238E27FC236}">
                <a16:creationId xmlns:a16="http://schemas.microsoft.com/office/drawing/2014/main" id="{4108A4ED-D2D3-41B3-9360-34D27E07DB48}"/>
              </a:ext>
            </a:extLst>
          </p:cNvPr>
          <p:cNvSpPr>
            <a:spLocks noChangeArrowheads="1"/>
          </p:cNvSpPr>
          <p:nvPr/>
        </p:nvSpPr>
        <p:spPr bwMode="auto">
          <a:xfrm>
            <a:off x="3884613" y="5724525"/>
            <a:ext cx="1833562" cy="29686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ja-JP" sz="2100">
                <a:solidFill>
                  <a:srgbClr val="222222"/>
                </a:solidFill>
                <a:latin typeface="Arial Unicode MS" pitchFamily="50" charset="-128"/>
              </a:rPr>
              <a:t>Psychological </a:t>
            </a:r>
            <a:endParaRPr lang="ja-JP" altLang="ja-JP" sz="2400">
              <a:solidFill>
                <a:srgbClr val="000000"/>
              </a:solidFill>
              <a:latin typeface="Times New Roman" panose="02020603050405020304" pitchFamily="18" charset="0"/>
            </a:endParaRPr>
          </a:p>
        </p:txBody>
      </p:sp>
      <p:sp>
        <p:nvSpPr>
          <p:cNvPr id="78855" name="Rectangle 1">
            <a:extLst>
              <a:ext uri="{FF2B5EF4-FFF2-40B4-BE49-F238E27FC236}">
                <a16:creationId xmlns:a16="http://schemas.microsoft.com/office/drawing/2014/main" id="{CB1594CA-CFC8-461C-9BC8-E712E9AEA2A8}"/>
              </a:ext>
            </a:extLst>
          </p:cNvPr>
          <p:cNvSpPr>
            <a:spLocks noChangeArrowheads="1"/>
          </p:cNvSpPr>
          <p:nvPr/>
        </p:nvSpPr>
        <p:spPr bwMode="auto">
          <a:xfrm>
            <a:off x="5865813" y="5692775"/>
            <a:ext cx="1150937" cy="29845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ja-JP" sz="2100">
                <a:solidFill>
                  <a:srgbClr val="222222"/>
                </a:solidFill>
                <a:latin typeface="Arial Unicode MS" pitchFamily="50" charset="-128"/>
              </a:rPr>
              <a:t>Sexual</a:t>
            </a:r>
            <a:r>
              <a:rPr lang="ja-JP" altLang="ja-JP" sz="2100">
                <a:solidFill>
                  <a:srgbClr val="222222"/>
                </a:solidFill>
                <a:latin typeface="Arial Unicode MS" pitchFamily="50" charset="-128"/>
              </a:rPr>
              <a:t> </a:t>
            </a:r>
            <a:endParaRPr lang="ja-JP" altLang="ja-JP" sz="2400">
              <a:solidFill>
                <a:srgbClr val="000000"/>
              </a:solidFill>
              <a:latin typeface="Times New Roman" panose="02020603050405020304" pitchFamily="18" charset="0"/>
            </a:endParaRPr>
          </a:p>
        </p:txBody>
      </p:sp>
      <p:sp>
        <p:nvSpPr>
          <p:cNvPr id="78856" name="Rectangle 1">
            <a:extLst>
              <a:ext uri="{FF2B5EF4-FFF2-40B4-BE49-F238E27FC236}">
                <a16:creationId xmlns:a16="http://schemas.microsoft.com/office/drawing/2014/main" id="{6180926C-3AF9-408D-B381-70388BD3DF5B}"/>
              </a:ext>
            </a:extLst>
          </p:cNvPr>
          <p:cNvSpPr>
            <a:spLocks noChangeArrowheads="1"/>
          </p:cNvSpPr>
          <p:nvPr/>
        </p:nvSpPr>
        <p:spPr bwMode="auto">
          <a:xfrm>
            <a:off x="7302500" y="5692775"/>
            <a:ext cx="1373188" cy="29845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ja-JP" sz="2100">
                <a:solidFill>
                  <a:srgbClr val="222222"/>
                </a:solidFill>
                <a:latin typeface="Arial Unicode MS" pitchFamily="50" charset="-128"/>
              </a:rPr>
              <a:t>Economic</a:t>
            </a:r>
            <a:r>
              <a:rPr lang="ja-JP" altLang="ja-JP" sz="2100">
                <a:solidFill>
                  <a:srgbClr val="222222"/>
                </a:solidFill>
                <a:latin typeface="Arial Unicode MS" pitchFamily="50" charset="-128"/>
              </a:rPr>
              <a:t>l </a:t>
            </a:r>
            <a:endParaRPr lang="ja-JP" altLang="ja-JP" sz="2400">
              <a:solidFill>
                <a:srgbClr val="000000"/>
              </a:solidFill>
              <a:latin typeface="Times New Roman" panose="02020603050405020304" pitchFamily="18" charset="0"/>
            </a:endParaRPr>
          </a:p>
        </p:txBody>
      </p:sp>
      <p:sp>
        <p:nvSpPr>
          <p:cNvPr id="78857" name="Rectangle 2">
            <a:extLst>
              <a:ext uri="{FF2B5EF4-FFF2-40B4-BE49-F238E27FC236}">
                <a16:creationId xmlns:a16="http://schemas.microsoft.com/office/drawing/2014/main" id="{EDA8FF4B-935A-4782-B3AA-BD252B0653A2}"/>
              </a:ext>
            </a:extLst>
          </p:cNvPr>
          <p:cNvSpPr>
            <a:spLocks noChangeArrowheads="1"/>
          </p:cNvSpPr>
          <p:nvPr/>
        </p:nvSpPr>
        <p:spPr bwMode="auto">
          <a:xfrm>
            <a:off x="2590800" y="5724525"/>
            <a:ext cx="1042988" cy="29686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100">
                <a:solidFill>
                  <a:srgbClr val="222222"/>
                </a:solidFill>
                <a:latin typeface="Arial Unicode MS" pitchFamily="50" charset="-128"/>
              </a:rPr>
              <a:t>neglect</a:t>
            </a:r>
            <a:r>
              <a:rPr lang="ja-JP" altLang="ja-JP" sz="600">
                <a:solidFill>
                  <a:srgbClr val="000000"/>
                </a:solidFill>
                <a:latin typeface="Times New Roman" panose="02020603050405020304" pitchFamily="18" charset="0"/>
              </a:rPr>
              <a:t> </a:t>
            </a:r>
            <a:endParaRPr lang="ja-JP" altLang="ja-JP" sz="2400">
              <a:solidFill>
                <a:srgbClr val="000000"/>
              </a:solidFill>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a:extLst>
              <a:ext uri="{FF2B5EF4-FFF2-40B4-BE49-F238E27FC236}">
                <a16:creationId xmlns:a16="http://schemas.microsoft.com/office/drawing/2014/main" id="{419A284F-2DD4-4217-B0AA-213254D4AC65}"/>
              </a:ext>
            </a:extLst>
          </p:cNvPr>
          <p:cNvSpPr>
            <a:spLocks noGrp="1"/>
          </p:cNvSpPr>
          <p:nvPr>
            <p:ph type="ctrTitle" sz="quarter"/>
          </p:nvPr>
        </p:nvSpPr>
        <p:spPr>
          <a:xfrm>
            <a:off x="458788" y="1474788"/>
            <a:ext cx="8389937" cy="1882775"/>
          </a:xfrm>
        </p:spPr>
        <p:txBody>
          <a:bodyPr/>
          <a:lstStyle/>
          <a:p>
            <a:pPr eaLnBrk="1" hangingPunct="1"/>
            <a:r>
              <a:rPr lang="en-US" altLang="ja-JP"/>
              <a:t>Japan has the world‘s </a:t>
            </a:r>
            <a:r>
              <a:rPr lang="ja-JP" altLang="en-US"/>
              <a:t>　　</a:t>
            </a:r>
            <a:br>
              <a:rPr lang="en-US" altLang="ja-JP"/>
            </a:br>
            <a:r>
              <a:rPr lang="ja-JP" altLang="en-US"/>
              <a:t>　　　　</a:t>
            </a:r>
            <a:r>
              <a:rPr lang="en-US" altLang="ja-JP"/>
              <a:t>oldest population</a:t>
            </a:r>
            <a:endParaRPr lang="ja-JP" altLang="en-US"/>
          </a:p>
        </p:txBody>
      </p:sp>
      <p:sp>
        <p:nvSpPr>
          <p:cNvPr id="6" name="正方形/長方形 4">
            <a:extLst>
              <a:ext uri="{FF2B5EF4-FFF2-40B4-BE49-F238E27FC236}">
                <a16:creationId xmlns:a16="http://schemas.microsoft.com/office/drawing/2014/main" id="{650F1316-25D8-49FF-911E-FC4BDE162CD9}"/>
              </a:ext>
            </a:extLst>
          </p:cNvPr>
          <p:cNvSpPr>
            <a:spLocks noChangeArrowheads="1"/>
          </p:cNvSpPr>
          <p:nvPr/>
        </p:nvSpPr>
        <p:spPr bwMode="auto">
          <a:xfrm>
            <a:off x="3046413" y="4083050"/>
            <a:ext cx="5868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pitchFamily="50" charset="-128"/>
              </a:defRPr>
            </a:lvl1pPr>
            <a:lvl2pPr marL="742950" indent="-285750" eaLnBrk="0" hangingPunct="0">
              <a:defRPr kumimoji="1" sz="2400">
                <a:solidFill>
                  <a:schemeClr val="tx1"/>
                </a:solidFill>
                <a:latin typeface="Times New Roman" charset="0"/>
                <a:ea typeface="ＭＳ Ｐゴシック" pitchFamily="50" charset="-128"/>
              </a:defRPr>
            </a:lvl2pPr>
            <a:lvl3pPr marL="1143000" indent="-228600" eaLnBrk="0" hangingPunct="0">
              <a:defRPr kumimoji="1" sz="2400">
                <a:solidFill>
                  <a:schemeClr val="tx1"/>
                </a:solidFill>
                <a:latin typeface="Times New Roman" charset="0"/>
                <a:ea typeface="ＭＳ Ｐゴシック" pitchFamily="50" charset="-128"/>
              </a:defRPr>
            </a:lvl3pPr>
            <a:lvl4pPr marL="1600200" indent="-228600" eaLnBrk="0" hangingPunct="0">
              <a:defRPr kumimoji="1" sz="2400">
                <a:solidFill>
                  <a:schemeClr val="tx1"/>
                </a:solidFill>
                <a:latin typeface="Times New Roman" charset="0"/>
                <a:ea typeface="ＭＳ Ｐゴシック" pitchFamily="50" charset="-128"/>
              </a:defRPr>
            </a:lvl4pPr>
            <a:lvl5pPr marL="2057400" indent="-228600" eaLnBrk="0" hangingPunct="0">
              <a:defRPr kumimoji="1" sz="2400">
                <a:solidFill>
                  <a:schemeClr val="tx1"/>
                </a:solidFill>
                <a:latin typeface="Times New Roman"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9pPr>
          </a:lstStyle>
          <a:p>
            <a:pPr eaLnBrk="1" hangingPunct="1">
              <a:defRPr/>
            </a:pPr>
            <a:r>
              <a:rPr lang="en-US" altLang="ja-JP" sz="4000" dirty="0">
                <a:solidFill>
                  <a:schemeClr val="tx2"/>
                </a:solidFill>
                <a:latin typeface="+mj-lt"/>
              </a:rPr>
              <a:t>The government has developed late life care plan </a:t>
            </a:r>
          </a:p>
          <a:p>
            <a:pPr eaLnBrk="1" hangingPunct="1">
              <a:defRPr/>
            </a:pPr>
            <a:r>
              <a:rPr lang="en-US" altLang="ja-JP" sz="4000" dirty="0">
                <a:solidFill>
                  <a:schemeClr val="tx2"/>
                </a:solidFill>
                <a:latin typeface="+mj-lt"/>
              </a:rPr>
              <a:t> Status and problems</a:t>
            </a:r>
            <a:endParaRPr lang="ja-JP" altLang="en-US" sz="4000" dirty="0">
              <a:solidFill>
                <a:schemeClr val="tx2"/>
              </a:solidFill>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38F11A4-6886-42A3-9479-45652A765387}"/>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80899" name="スライド番号プレースホルダー 2">
            <a:extLst>
              <a:ext uri="{FF2B5EF4-FFF2-40B4-BE49-F238E27FC236}">
                <a16:creationId xmlns:a16="http://schemas.microsoft.com/office/drawing/2014/main" id="{117DD320-8FB7-4E3A-A8C0-3B0FCC8C3AC2}"/>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815493F-DA83-4F1F-93C7-CEB2B6892AF9}" type="slidenum">
              <a:rPr lang="en-US" altLang="ja-JP" sz="1400" smtClean="0"/>
              <a:pPr>
                <a:spcBef>
                  <a:spcPct val="0"/>
                </a:spcBef>
                <a:buClrTx/>
                <a:buSzTx/>
                <a:buFontTx/>
                <a:buNone/>
              </a:pPr>
              <a:t>20</a:t>
            </a:fld>
            <a:endParaRPr lang="en-US" altLang="ja-JP" sz="1400"/>
          </a:p>
        </p:txBody>
      </p:sp>
      <p:pic>
        <p:nvPicPr>
          <p:cNvPr id="80900" name="Picture 2">
            <a:extLst>
              <a:ext uri="{FF2B5EF4-FFF2-40B4-BE49-F238E27FC236}">
                <a16:creationId xmlns:a16="http://schemas.microsoft.com/office/drawing/2014/main" id="{180577C1-B53B-4904-AD09-33DEAD0BB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0538"/>
            <a:ext cx="9144000" cy="459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1" name="Picture 3">
            <a:extLst>
              <a:ext uri="{FF2B5EF4-FFF2-40B4-BE49-F238E27FC236}">
                <a16:creationId xmlns:a16="http://schemas.microsoft.com/office/drawing/2014/main" id="{38F38C46-BFBC-49CE-8E15-7F7AF90D9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5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2" name="Picture 4">
            <a:extLst>
              <a:ext uri="{FF2B5EF4-FFF2-40B4-BE49-F238E27FC236}">
                <a16:creationId xmlns:a16="http://schemas.microsoft.com/office/drawing/2014/main" id="{3C4BC389-5397-4F31-83FB-B8F6783022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84763"/>
            <a:ext cx="9144000" cy="177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a:extLst>
              <a:ext uri="{FF2B5EF4-FFF2-40B4-BE49-F238E27FC236}">
                <a16:creationId xmlns:a16="http://schemas.microsoft.com/office/drawing/2014/main" id="{9D76F9BF-4D3A-48D8-A797-10356BA27BC6}"/>
              </a:ext>
            </a:extLst>
          </p:cNvPr>
          <p:cNvSpPr/>
          <p:nvPr/>
        </p:nvSpPr>
        <p:spPr>
          <a:xfrm>
            <a:off x="4932363" y="490538"/>
            <a:ext cx="4211637" cy="18589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extLst>
              <a:ext uri="{FF2B5EF4-FFF2-40B4-BE49-F238E27FC236}">
                <a16:creationId xmlns:a16="http://schemas.microsoft.com/office/drawing/2014/main" id="{88DCB307-414D-49C2-8A95-59A9F68C0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903605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7" name="Rectangle 3">
            <a:extLst>
              <a:ext uri="{FF2B5EF4-FFF2-40B4-BE49-F238E27FC236}">
                <a16:creationId xmlns:a16="http://schemas.microsoft.com/office/drawing/2014/main" id="{000A80C8-70EE-4D70-854C-ADB05E54B3A3}"/>
              </a:ext>
            </a:extLst>
          </p:cNvPr>
          <p:cNvSpPr>
            <a:spLocks noChangeArrowheads="1"/>
          </p:cNvSpPr>
          <p:nvPr/>
        </p:nvSpPr>
        <p:spPr bwMode="auto">
          <a:xfrm>
            <a:off x="133350" y="5213350"/>
            <a:ext cx="3529013" cy="414338"/>
          </a:xfrm>
          <a:prstGeom prst="rect">
            <a:avLst/>
          </a:prstGeom>
          <a:solidFill>
            <a:srgbClr val="F8F9FA"/>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700">
                <a:solidFill>
                  <a:srgbClr val="222222"/>
                </a:solidFill>
                <a:latin typeface="Arial Unicode MS" pitchFamily="50" charset="-128"/>
              </a:rPr>
              <a:t>Geriatric health facility</a:t>
            </a:r>
            <a:r>
              <a:rPr lang="ja-JP" altLang="ja-JP" sz="800">
                <a:latin typeface="Times New Roman" panose="02020603050405020304" pitchFamily="18" charset="0"/>
              </a:rPr>
              <a:t> </a:t>
            </a:r>
            <a:endParaRPr lang="ja-JP" altLang="ja-JP" sz="2400">
              <a:latin typeface="Times New Roman" panose="02020603050405020304" pitchFamily="18" charset="0"/>
            </a:endParaRPr>
          </a:p>
        </p:txBody>
      </p:sp>
      <p:sp>
        <p:nvSpPr>
          <p:cNvPr id="3" name="正方形/長方形 2">
            <a:extLst>
              <a:ext uri="{FF2B5EF4-FFF2-40B4-BE49-F238E27FC236}">
                <a16:creationId xmlns:a16="http://schemas.microsoft.com/office/drawing/2014/main" id="{4094F1C9-99A3-4BA5-B284-6F65405F3D6C}"/>
              </a:ext>
            </a:extLst>
          </p:cNvPr>
          <p:cNvSpPr/>
          <p:nvPr/>
        </p:nvSpPr>
        <p:spPr>
          <a:xfrm>
            <a:off x="6804025" y="3068638"/>
            <a:ext cx="2339975" cy="6477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 name="Rectangle 4">
            <a:extLst>
              <a:ext uri="{FF2B5EF4-FFF2-40B4-BE49-F238E27FC236}">
                <a16:creationId xmlns:a16="http://schemas.microsoft.com/office/drawing/2014/main" id="{35441998-B76C-4B4F-8336-774CE40B49A8}"/>
              </a:ext>
            </a:extLst>
          </p:cNvPr>
          <p:cNvSpPr>
            <a:spLocks noChangeArrowheads="1"/>
          </p:cNvSpPr>
          <p:nvPr/>
        </p:nvSpPr>
        <p:spPr bwMode="auto">
          <a:xfrm>
            <a:off x="34925" y="150813"/>
            <a:ext cx="3590925" cy="49212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defRPr/>
            </a:pPr>
            <a:r>
              <a:rPr lang="en-US" altLang="ja-JP" sz="3200" dirty="0">
                <a:solidFill>
                  <a:srgbClr val="222222"/>
                </a:solidFill>
                <a:latin typeface="Arial Unicode MS" pitchFamily="50" charset="-128"/>
              </a:rPr>
              <a:t> </a:t>
            </a:r>
            <a:r>
              <a:rPr lang="ja-JP" altLang="ja-JP" sz="3200" dirty="0">
                <a:solidFill>
                  <a:srgbClr val="222222"/>
                </a:solidFill>
                <a:latin typeface="Arial Unicode MS" pitchFamily="50" charset="-128"/>
              </a:rPr>
              <a:t>Japanese features</a:t>
            </a:r>
            <a:r>
              <a:rPr lang="ja-JP" altLang="ja-JP" sz="1000" dirty="0">
                <a:solidFill>
                  <a:schemeClr val="tx1"/>
                </a:solidFill>
                <a:latin typeface="Times New Roman" pitchFamily="18" charset="0"/>
              </a:rPr>
              <a:t> </a:t>
            </a:r>
            <a:endParaRPr lang="ja-JP" altLang="ja-JP" sz="3200" dirty="0">
              <a:solidFill>
                <a:schemeClr val="tx1"/>
              </a:solidFill>
              <a:latin typeface="Times New Roman" pitchFamily="18" charset="0"/>
            </a:endParaRPr>
          </a:p>
        </p:txBody>
      </p:sp>
      <p:sp>
        <p:nvSpPr>
          <p:cNvPr id="5" name="正方形/長方形 4">
            <a:extLst>
              <a:ext uri="{FF2B5EF4-FFF2-40B4-BE49-F238E27FC236}">
                <a16:creationId xmlns:a16="http://schemas.microsoft.com/office/drawing/2014/main" id="{C81F0E11-5A4E-4C63-9F9E-29BC56241FCA}"/>
              </a:ext>
            </a:extLst>
          </p:cNvPr>
          <p:cNvSpPr/>
          <p:nvPr/>
        </p:nvSpPr>
        <p:spPr>
          <a:xfrm>
            <a:off x="269875" y="5595938"/>
            <a:ext cx="8064500" cy="522287"/>
          </a:xfrm>
          <a:prstGeom prst="rect">
            <a:avLst/>
          </a:prstGeom>
        </p:spPr>
        <p:txBody>
          <a:bodyPr>
            <a:spAutoFit/>
          </a:bodyPr>
          <a:lstStyle/>
          <a:p>
            <a:pPr eaLnBrk="1" hangingPunct="1">
              <a:defRPr/>
            </a:pPr>
            <a:r>
              <a:rPr lang="en-US" altLang="ja-JP" sz="2800" dirty="0">
                <a:solidFill>
                  <a:srgbClr val="FF0000"/>
                </a:solidFill>
                <a:latin typeface="+mj-ea"/>
                <a:ea typeface="+mj-ea"/>
              </a:rPr>
              <a:t>Facilities aimed at rehabilitation and return to home.</a:t>
            </a:r>
            <a:endParaRPr lang="ja-JP" altLang="en-US" sz="2800" dirty="0">
              <a:solidFill>
                <a:srgbClr val="FF0000"/>
              </a:solidFill>
              <a:latin typeface="+mj-ea"/>
              <a:ea typeface="+mj-ea"/>
            </a:endParaRPr>
          </a:p>
        </p:txBody>
      </p:sp>
      <p:sp>
        <p:nvSpPr>
          <p:cNvPr id="82951" name="正方形/長方形 5">
            <a:extLst>
              <a:ext uri="{FF2B5EF4-FFF2-40B4-BE49-F238E27FC236}">
                <a16:creationId xmlns:a16="http://schemas.microsoft.com/office/drawing/2014/main" id="{6DEB202F-5587-49B1-BF8A-A1264FDEEF3F}"/>
              </a:ext>
            </a:extLst>
          </p:cNvPr>
          <p:cNvSpPr>
            <a:spLocks noChangeArrowheads="1"/>
          </p:cNvSpPr>
          <p:nvPr/>
        </p:nvSpPr>
        <p:spPr bwMode="auto">
          <a:xfrm>
            <a:off x="246063" y="6029325"/>
            <a:ext cx="87582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400">
                <a:latin typeface="Times New Roman" panose="02020603050405020304" pitchFamily="18" charset="0"/>
              </a:rPr>
              <a:t>However, returning to home is rare. Enter the nursing home of the same management organization.</a:t>
            </a:r>
            <a:endParaRPr lang="ja-JP" altLang="en-US" sz="2400">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AC8F7AB6-2137-4CAD-8BE9-57AD7A5CD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36588"/>
            <a:ext cx="3455987" cy="21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1" name="Picture 2">
            <a:extLst>
              <a:ext uri="{FF2B5EF4-FFF2-40B4-BE49-F238E27FC236}">
                <a16:creationId xmlns:a16="http://schemas.microsoft.com/office/drawing/2014/main" id="{0400951E-9F6B-4B60-9092-62C52A28C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04813"/>
            <a:ext cx="3665537"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2" name="Picture 3">
            <a:extLst>
              <a:ext uri="{FF2B5EF4-FFF2-40B4-BE49-F238E27FC236}">
                <a16:creationId xmlns:a16="http://schemas.microsoft.com/office/drawing/2014/main" id="{A45516FA-7284-4A95-9C8A-F572706C3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2847975"/>
            <a:ext cx="4103688"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4">
            <a:extLst>
              <a:ext uri="{FF2B5EF4-FFF2-40B4-BE49-F238E27FC236}">
                <a16:creationId xmlns:a16="http://schemas.microsoft.com/office/drawing/2014/main" id="{5C03ECC9-710F-4E73-AD7B-68BC0FA09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573463"/>
            <a:ext cx="3810000" cy="313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4" name="Rectangle 3">
            <a:extLst>
              <a:ext uri="{FF2B5EF4-FFF2-40B4-BE49-F238E27FC236}">
                <a16:creationId xmlns:a16="http://schemas.microsoft.com/office/drawing/2014/main" id="{FA6A66CE-2286-417C-864F-CFB81749FAA1}"/>
              </a:ext>
            </a:extLst>
          </p:cNvPr>
          <p:cNvSpPr>
            <a:spLocks noChangeArrowheads="1"/>
          </p:cNvSpPr>
          <p:nvPr/>
        </p:nvSpPr>
        <p:spPr bwMode="auto">
          <a:xfrm>
            <a:off x="250825" y="163513"/>
            <a:ext cx="3529013" cy="414337"/>
          </a:xfrm>
          <a:prstGeom prst="rect">
            <a:avLst/>
          </a:prstGeom>
          <a:solidFill>
            <a:srgbClr val="F8F9FA"/>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700">
                <a:solidFill>
                  <a:srgbClr val="222222"/>
                </a:solidFill>
                <a:latin typeface="Arial Unicode MS" pitchFamily="50" charset="-128"/>
              </a:rPr>
              <a:t>Geriatric health facility</a:t>
            </a:r>
            <a:r>
              <a:rPr lang="ja-JP" altLang="ja-JP" sz="800">
                <a:latin typeface="Times New Roman" panose="02020603050405020304" pitchFamily="18" charset="0"/>
              </a:rPr>
              <a:t> </a:t>
            </a:r>
            <a:endParaRPr lang="ja-JP" altLang="ja-JP" sz="2400">
              <a:latin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a:extLst>
              <a:ext uri="{FF2B5EF4-FFF2-40B4-BE49-F238E27FC236}">
                <a16:creationId xmlns:a16="http://schemas.microsoft.com/office/drawing/2014/main" id="{6CDA978A-DAF1-408B-A84E-1B4CF0342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754063"/>
            <a:ext cx="4144963"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4">
            <a:extLst>
              <a:ext uri="{FF2B5EF4-FFF2-40B4-BE49-F238E27FC236}">
                <a16:creationId xmlns:a16="http://schemas.microsoft.com/office/drawing/2014/main" id="{E8B4AAFF-FABD-4185-A0B6-5A16BF8E5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038" y="754063"/>
            <a:ext cx="4413250"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6" name="Picture 2">
            <a:extLst>
              <a:ext uri="{FF2B5EF4-FFF2-40B4-BE49-F238E27FC236}">
                <a16:creationId xmlns:a16="http://schemas.microsoft.com/office/drawing/2014/main" id="{6D6CCE65-B8CC-43EF-9BA2-21142136F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8" y="5084763"/>
            <a:ext cx="7758112"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9">
            <a:extLst>
              <a:ext uri="{FF2B5EF4-FFF2-40B4-BE49-F238E27FC236}">
                <a16:creationId xmlns:a16="http://schemas.microsoft.com/office/drawing/2014/main" id="{A2E02650-4807-45E8-B6C5-DCA5E2EC4535}"/>
              </a:ext>
            </a:extLst>
          </p:cNvPr>
          <p:cNvSpPr>
            <a:spLocks noChangeArrowheads="1"/>
          </p:cNvSpPr>
          <p:nvPr/>
        </p:nvSpPr>
        <p:spPr bwMode="auto">
          <a:xfrm>
            <a:off x="25400" y="115888"/>
            <a:ext cx="9031288" cy="554037"/>
          </a:xfrm>
          <a:prstGeom prst="rect">
            <a:avLst/>
          </a:prstGeom>
          <a:ln/>
        </p:spPr>
        <p:style>
          <a:lnRef idx="1">
            <a:schemeClr val="accent5"/>
          </a:lnRef>
          <a:fillRef idx="2">
            <a:schemeClr val="accent5"/>
          </a:fillRef>
          <a:effectRef idx="1">
            <a:schemeClr val="accent5"/>
          </a:effectRef>
          <a:fontRef idx="minor">
            <a:schemeClr val="dk1"/>
          </a:fontRef>
        </p:style>
        <p:txBody>
          <a:bodyPr lIns="0" tIns="0" rIns="0" bIns="0" anchor="ctr">
            <a:spAutoFit/>
          </a:bodyPr>
          <a:lstStyle/>
          <a:p>
            <a:pPr algn="ctr">
              <a:defRPr/>
            </a:pPr>
            <a:r>
              <a:rPr lang="ja-JP" altLang="ja-JP" sz="3600">
                <a:solidFill>
                  <a:srgbClr val="222222"/>
                </a:solidFill>
                <a:latin typeface="Arial Unicode MS" pitchFamily="50" charset="-128"/>
              </a:rPr>
              <a:t>Fitness class with care insurance</a:t>
            </a:r>
            <a:r>
              <a:rPr lang="ja-JP" altLang="ja-JP" sz="3600">
                <a:solidFill>
                  <a:schemeClr val="tx1"/>
                </a:solidFill>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a:extLst>
              <a:ext uri="{FF2B5EF4-FFF2-40B4-BE49-F238E27FC236}">
                <a16:creationId xmlns:a16="http://schemas.microsoft.com/office/drawing/2014/main" id="{5547F6AA-E6C6-49EB-94FF-0BF367A2FBEA}"/>
              </a:ext>
            </a:extLst>
          </p:cNvPr>
          <p:cNvGraphicFramePr/>
          <p:nvPr/>
        </p:nvGraphicFramePr>
        <p:xfrm>
          <a:off x="-241710" y="839274"/>
          <a:ext cx="8352928"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二等辺三角形 2">
            <a:extLst>
              <a:ext uri="{FF2B5EF4-FFF2-40B4-BE49-F238E27FC236}">
                <a16:creationId xmlns:a16="http://schemas.microsoft.com/office/drawing/2014/main" id="{1579B42D-AEE4-475A-975D-0BB0CA5A3F65}"/>
              </a:ext>
            </a:extLst>
          </p:cNvPr>
          <p:cNvSpPr/>
          <p:nvPr/>
        </p:nvSpPr>
        <p:spPr>
          <a:xfrm>
            <a:off x="3440310" y="3753036"/>
            <a:ext cx="936104" cy="792088"/>
          </a:xfrm>
          <a:prstGeom prst="triangle">
            <a:avLst/>
          </a:prstGeom>
          <a:solidFill>
            <a:srgbClr val="FFFF00"/>
          </a:solidFill>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endParaRPr lang="ja-JP" altLang="en-US" sz="1800">
              <a:solidFill>
                <a:prstClr val="white"/>
              </a:solidFill>
            </a:endParaRPr>
          </a:p>
        </p:txBody>
      </p:sp>
      <p:sp>
        <p:nvSpPr>
          <p:cNvPr id="87046" name="正方形/長方形 3">
            <a:extLst>
              <a:ext uri="{FF2B5EF4-FFF2-40B4-BE49-F238E27FC236}">
                <a16:creationId xmlns:a16="http://schemas.microsoft.com/office/drawing/2014/main" id="{A9B83170-B587-4775-8A89-CFC6DC29493A}"/>
              </a:ext>
            </a:extLst>
          </p:cNvPr>
          <p:cNvSpPr>
            <a:spLocks noChangeArrowheads="1"/>
          </p:cNvSpPr>
          <p:nvPr/>
        </p:nvSpPr>
        <p:spPr bwMode="auto">
          <a:xfrm>
            <a:off x="4470400" y="5319713"/>
            <a:ext cx="453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400">
                <a:solidFill>
                  <a:srgbClr val="000000"/>
                </a:solidFill>
                <a:latin typeface="HGPｺﾞｼｯｸE" panose="020B0900000000000000" pitchFamily="34" charset="-128"/>
                <a:ea typeface="HGPｺﾞｼｯｸE" panose="020B0900000000000000" pitchFamily="34" charset="-128"/>
              </a:rPr>
              <a:t>   </a:t>
            </a:r>
            <a:r>
              <a:rPr lang="en-US" altLang="ja-JP" sz="2400">
                <a:latin typeface="HGPｺﾞｼｯｸE" panose="020B0900000000000000" pitchFamily="34" charset="-128"/>
                <a:ea typeface="HGPｺﾞｼｯｸE" panose="020B0900000000000000" pitchFamily="34" charset="-128"/>
              </a:rPr>
              <a:t>Understanding of living conditions, consultation, exercise trainer assistance</a:t>
            </a:r>
            <a:endParaRPr lang="ja-JP" altLang="en-US" sz="2400">
              <a:solidFill>
                <a:srgbClr val="000000"/>
              </a:solidFill>
              <a:latin typeface="HGPｺﾞｼｯｸE" panose="020B0900000000000000" pitchFamily="34" charset="-128"/>
              <a:ea typeface="HGPｺﾞｼｯｸE" panose="020B0900000000000000" pitchFamily="34" charset="-128"/>
            </a:endParaRPr>
          </a:p>
        </p:txBody>
      </p:sp>
      <p:sp>
        <p:nvSpPr>
          <p:cNvPr id="87047" name="正方形/長方形 4">
            <a:extLst>
              <a:ext uri="{FF2B5EF4-FFF2-40B4-BE49-F238E27FC236}">
                <a16:creationId xmlns:a16="http://schemas.microsoft.com/office/drawing/2014/main" id="{AC6DC3F1-8FDD-4EE0-BA11-DF846D0BB335}"/>
              </a:ext>
            </a:extLst>
          </p:cNvPr>
          <p:cNvSpPr>
            <a:spLocks noChangeArrowheads="1"/>
          </p:cNvSpPr>
          <p:nvPr/>
        </p:nvSpPr>
        <p:spPr bwMode="auto">
          <a:xfrm>
            <a:off x="1909763" y="2293938"/>
            <a:ext cx="4095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400">
                <a:solidFill>
                  <a:srgbClr val="000000"/>
                </a:solidFill>
                <a:latin typeface="HGPｺﾞｼｯｸE" panose="020B0900000000000000" pitchFamily="34" charset="-128"/>
                <a:ea typeface="HGPｺﾞｼｯｸE" panose="020B0900000000000000" pitchFamily="34" charset="-128"/>
              </a:rPr>
              <a:t>Physical function evaluation, movement, exercise education </a:t>
            </a:r>
            <a:endParaRPr lang="ja-JP" altLang="en-US" sz="2400">
              <a:solidFill>
                <a:srgbClr val="000000"/>
              </a:solidFill>
              <a:latin typeface="HGPｺﾞｼｯｸE" panose="020B0900000000000000" pitchFamily="34" charset="-128"/>
              <a:ea typeface="HGPｺﾞｼｯｸE" panose="020B0900000000000000" pitchFamily="34" charset="-128"/>
            </a:endParaRPr>
          </a:p>
        </p:txBody>
      </p:sp>
      <p:sp>
        <p:nvSpPr>
          <p:cNvPr id="87048" name="正方形/長方形 5">
            <a:extLst>
              <a:ext uri="{FF2B5EF4-FFF2-40B4-BE49-F238E27FC236}">
                <a16:creationId xmlns:a16="http://schemas.microsoft.com/office/drawing/2014/main" id="{647166E3-F6E7-4C81-9039-7804F219CCC0}"/>
              </a:ext>
            </a:extLst>
          </p:cNvPr>
          <p:cNvSpPr>
            <a:spLocks noChangeArrowheads="1"/>
          </p:cNvSpPr>
          <p:nvPr/>
        </p:nvSpPr>
        <p:spPr bwMode="auto">
          <a:xfrm>
            <a:off x="609600" y="5810250"/>
            <a:ext cx="3333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800">
                <a:solidFill>
                  <a:srgbClr val="000000"/>
                </a:solidFill>
                <a:latin typeface="HGPｺﾞｼｯｸE" panose="020B0900000000000000" pitchFamily="34" charset="-128"/>
                <a:ea typeface="HGPｺﾞｼｯｸE" panose="020B0900000000000000" pitchFamily="34" charset="-128"/>
              </a:rPr>
              <a:t> </a:t>
            </a:r>
            <a:r>
              <a:rPr lang="en-US" altLang="ja-JP" sz="2800">
                <a:latin typeface="HGPｺﾞｼｯｸE" panose="020B0900000000000000" pitchFamily="34" charset="-128"/>
                <a:ea typeface="HGPｺﾞｼｯｸE" panose="020B0900000000000000" pitchFamily="34" charset="-128"/>
              </a:rPr>
              <a:t>Exercise trainer</a:t>
            </a:r>
            <a:endParaRPr lang="ja-JP" altLang="en-US" sz="2800">
              <a:solidFill>
                <a:srgbClr val="000000"/>
              </a:solidFill>
              <a:latin typeface="HGPｺﾞｼｯｸE" panose="020B0900000000000000" pitchFamily="34" charset="-128"/>
              <a:ea typeface="HGPｺﾞｼｯｸE" panose="020B0900000000000000" pitchFamily="34" charset="-128"/>
            </a:endParaRPr>
          </a:p>
        </p:txBody>
      </p:sp>
      <p:sp>
        <p:nvSpPr>
          <p:cNvPr id="7" name="正方形/長方形 6">
            <a:extLst>
              <a:ext uri="{FF2B5EF4-FFF2-40B4-BE49-F238E27FC236}">
                <a16:creationId xmlns:a16="http://schemas.microsoft.com/office/drawing/2014/main" id="{95AD3BA3-4E91-4C43-B716-2D7CDE35E79A}"/>
              </a:ext>
            </a:extLst>
          </p:cNvPr>
          <p:cNvSpPr/>
          <p:nvPr/>
        </p:nvSpPr>
        <p:spPr>
          <a:xfrm>
            <a:off x="0" y="-27384"/>
            <a:ext cx="9144000" cy="58477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altLang="ja-JP" sz="3200" b="1" dirty="0">
                <a:solidFill>
                  <a:prstClr val="white"/>
                </a:solidFill>
                <a:latin typeface="HG丸ｺﾞｼｯｸM-PRO" pitchFamily="50" charset="-128"/>
                <a:ea typeface="HG丸ｺﾞｼｯｸM-PRO" pitchFamily="50" charset="-128"/>
              </a:rPr>
              <a:t>Exercise to prevent care</a:t>
            </a:r>
            <a:endParaRPr lang="ja-JP" altLang="en-US" sz="3200" b="1" dirty="0">
              <a:solidFill>
                <a:prstClr val="white"/>
              </a:solidFill>
              <a:latin typeface="HG丸ｺﾞｼｯｸM-PRO" pitchFamily="50" charset="-128"/>
              <a:ea typeface="HG丸ｺﾞｼｯｸM-PRO" pitchFamily="50" charset="-128"/>
            </a:endParaRPr>
          </a:p>
        </p:txBody>
      </p:sp>
      <p:sp>
        <p:nvSpPr>
          <p:cNvPr id="87052" name="正方形/長方形 8">
            <a:extLst>
              <a:ext uri="{FF2B5EF4-FFF2-40B4-BE49-F238E27FC236}">
                <a16:creationId xmlns:a16="http://schemas.microsoft.com/office/drawing/2014/main" id="{284F3C92-7EA6-45DE-A029-9F689F463F8E}"/>
              </a:ext>
            </a:extLst>
          </p:cNvPr>
          <p:cNvSpPr>
            <a:spLocks noChangeArrowheads="1"/>
          </p:cNvSpPr>
          <p:nvPr/>
        </p:nvSpPr>
        <p:spPr bwMode="auto">
          <a:xfrm>
            <a:off x="2339975" y="1647825"/>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ja-JP" altLang="en-US" sz="3600" b="1">
              <a:solidFill>
                <a:srgbClr val="000000"/>
              </a:solidFill>
              <a:latin typeface="HG丸ｺﾞｼｯｸM-PRO" panose="020B0400000000000000" pitchFamily="34" charset="-128"/>
              <a:ea typeface="HG丸ｺﾞｼｯｸM-PRO" panose="020B0400000000000000" pitchFamily="34" charset="-128"/>
            </a:endParaRPr>
          </a:p>
        </p:txBody>
      </p:sp>
      <p:sp>
        <p:nvSpPr>
          <p:cNvPr id="15" name="左カーブ矢印 14">
            <a:extLst>
              <a:ext uri="{FF2B5EF4-FFF2-40B4-BE49-F238E27FC236}">
                <a16:creationId xmlns:a16="http://schemas.microsoft.com/office/drawing/2014/main" id="{8CAC59A8-C084-4578-AFC0-C9C02FA4CF5D}"/>
              </a:ext>
            </a:extLst>
          </p:cNvPr>
          <p:cNvSpPr/>
          <p:nvPr/>
        </p:nvSpPr>
        <p:spPr>
          <a:xfrm rot="3388459">
            <a:off x="5340350" y="1606550"/>
            <a:ext cx="998538" cy="3970338"/>
          </a:xfrm>
          <a:prstGeom prst="curvedLeftArrow">
            <a:avLst>
              <a:gd name="adj1" fmla="val 22289"/>
              <a:gd name="adj2" fmla="val 49175"/>
              <a:gd name="adj3" fmla="val 25000"/>
            </a:avLst>
          </a:prstGeom>
          <a:solidFill>
            <a:srgbClr val="FFFF00"/>
          </a:solidFill>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ja-JP" altLang="en-US" sz="1800">
              <a:solidFill>
                <a:prstClr val="black"/>
              </a:solidFill>
            </a:endParaRPr>
          </a:p>
        </p:txBody>
      </p:sp>
      <p:sp>
        <p:nvSpPr>
          <p:cNvPr id="16" name="円/楕円 15">
            <a:extLst>
              <a:ext uri="{FF2B5EF4-FFF2-40B4-BE49-F238E27FC236}">
                <a16:creationId xmlns:a16="http://schemas.microsoft.com/office/drawing/2014/main" id="{AA785299-8261-42FA-8B91-E28A19041A6D}"/>
              </a:ext>
            </a:extLst>
          </p:cNvPr>
          <p:cNvSpPr/>
          <p:nvPr/>
        </p:nvSpPr>
        <p:spPr>
          <a:xfrm>
            <a:off x="5111551" y="692696"/>
            <a:ext cx="4032449" cy="1601396"/>
          </a:xfrm>
          <a:prstGeom prst="ellipse">
            <a:avLst/>
          </a:prstGeom>
          <a:solidFill>
            <a:srgbClr val="FFFF00"/>
          </a:solidFill>
          <a:ln/>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en-US" altLang="ja-JP" sz="2800" dirty="0">
                <a:ln>
                  <a:solidFill>
                    <a:sysClr val="windowText" lastClr="000000"/>
                  </a:solidFill>
                </a:ln>
              </a:rPr>
              <a:t>Supporting an important heart for the person</a:t>
            </a:r>
            <a:endParaRPr lang="ja-JP" altLang="en-US" sz="2800" b="1" dirty="0">
              <a:ln>
                <a:solidFill>
                  <a:sysClr val="windowText" lastClr="000000"/>
                </a:solidFill>
              </a:ln>
              <a:solidFill>
                <a:prstClr val="white"/>
              </a:solidFill>
              <a:latin typeface="HG丸ｺﾞｼｯｸM-PRO" pitchFamily="50" charset="-128"/>
              <a:ea typeface="HG丸ｺﾞｼｯｸM-PRO" pitchFamily="50" charset="-128"/>
            </a:endParaRPr>
          </a:p>
        </p:txBody>
      </p:sp>
      <p:sp>
        <p:nvSpPr>
          <p:cNvPr id="87055" name="正方形/長方形 16">
            <a:extLst>
              <a:ext uri="{FF2B5EF4-FFF2-40B4-BE49-F238E27FC236}">
                <a16:creationId xmlns:a16="http://schemas.microsoft.com/office/drawing/2014/main" id="{2E8D978F-8CDA-4DFF-973D-DD3F157693BF}"/>
              </a:ext>
            </a:extLst>
          </p:cNvPr>
          <p:cNvSpPr>
            <a:spLocks noChangeArrowheads="1"/>
          </p:cNvSpPr>
          <p:nvPr/>
        </p:nvSpPr>
        <p:spPr bwMode="auto">
          <a:xfrm>
            <a:off x="179388" y="4316413"/>
            <a:ext cx="3500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3600" b="1">
                <a:solidFill>
                  <a:srgbClr val="000000"/>
                </a:solidFill>
                <a:latin typeface="HGPｺﾞｼｯｸE" panose="020B0900000000000000" pitchFamily="34" charset="-128"/>
                <a:ea typeface="HGPｺﾞｼｯｸE" panose="020B0900000000000000" pitchFamily="34" charset="-128"/>
              </a:rPr>
              <a:t> </a:t>
            </a:r>
            <a:r>
              <a:rPr lang="en-US" altLang="ja-JP" sz="3600">
                <a:latin typeface="HGPｺﾞｼｯｸE" panose="020B0900000000000000" pitchFamily="34" charset="-128"/>
                <a:ea typeface="HGPｺﾞｼｯｸE" panose="020B0900000000000000" pitchFamily="34" charset="-128"/>
              </a:rPr>
              <a:t>Health exercise   </a:t>
            </a:r>
          </a:p>
          <a:p>
            <a:pPr eaLnBrk="1" hangingPunct="1">
              <a:spcBef>
                <a:spcPct val="0"/>
              </a:spcBef>
              <a:buFontTx/>
              <a:buNone/>
            </a:pPr>
            <a:r>
              <a:rPr lang="en-US" altLang="ja-JP" sz="3600">
                <a:latin typeface="HGPｺﾞｼｯｸE" panose="020B0900000000000000" pitchFamily="34" charset="-128"/>
                <a:ea typeface="HGPｺﾞｼｯｸE" panose="020B0900000000000000" pitchFamily="34" charset="-128"/>
              </a:rPr>
              <a:t>    instructor</a:t>
            </a:r>
            <a:endParaRPr lang="ja-JP" altLang="en-US" sz="3600" b="1">
              <a:solidFill>
                <a:srgbClr val="000000"/>
              </a:solidFill>
              <a:latin typeface="HGPｺﾞｼｯｸE" panose="020B0900000000000000" pitchFamily="34" charset="-128"/>
              <a:ea typeface="HGPｺﾞｼｯｸE" panose="020B0900000000000000" pitchFamily="34" charset="-128"/>
            </a:endParaRPr>
          </a:p>
        </p:txBody>
      </p:sp>
      <p:sp>
        <p:nvSpPr>
          <p:cNvPr id="87056" name="正方形/長方形 17">
            <a:extLst>
              <a:ext uri="{FF2B5EF4-FFF2-40B4-BE49-F238E27FC236}">
                <a16:creationId xmlns:a16="http://schemas.microsoft.com/office/drawing/2014/main" id="{3723029F-89AA-4643-8C8C-F56C84CC4A54}"/>
              </a:ext>
            </a:extLst>
          </p:cNvPr>
          <p:cNvSpPr>
            <a:spLocks noChangeArrowheads="1"/>
          </p:cNvSpPr>
          <p:nvPr/>
        </p:nvSpPr>
        <p:spPr bwMode="auto">
          <a:xfrm>
            <a:off x="5111750" y="4532313"/>
            <a:ext cx="34893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4400">
                <a:solidFill>
                  <a:srgbClr val="000000"/>
                </a:solidFill>
                <a:latin typeface="HGPｺﾞｼｯｸE" panose="020B0900000000000000" pitchFamily="34" charset="-128"/>
                <a:ea typeface="HGPｺﾞｼｯｸE" panose="020B0900000000000000" pitchFamily="34" charset="-128"/>
              </a:rPr>
              <a:t> care worker </a:t>
            </a:r>
            <a:endParaRPr lang="ja-JP" altLang="en-US" sz="4400">
              <a:solidFill>
                <a:srgbClr val="000000"/>
              </a:solidFill>
              <a:latin typeface="HGPｺﾞｼｯｸE" panose="020B0900000000000000" pitchFamily="34" charset="-128"/>
              <a:ea typeface="HGPｺﾞｼｯｸE" panose="020B0900000000000000" pitchFamily="34" charset="-128"/>
            </a:endParaRPr>
          </a:p>
        </p:txBody>
      </p:sp>
      <p:sp>
        <p:nvSpPr>
          <p:cNvPr id="8" name="テキスト ボックス 7">
            <a:extLst>
              <a:ext uri="{FF2B5EF4-FFF2-40B4-BE49-F238E27FC236}">
                <a16:creationId xmlns:a16="http://schemas.microsoft.com/office/drawing/2014/main" id="{366A6512-943A-404F-9217-A321E586CFF6}"/>
              </a:ext>
            </a:extLst>
          </p:cNvPr>
          <p:cNvSpPr txBox="1"/>
          <p:nvPr/>
        </p:nvSpPr>
        <p:spPr>
          <a:xfrm>
            <a:off x="179388" y="587375"/>
            <a:ext cx="5184775" cy="64611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altLang="ja-JP" sz="3600" b="1" dirty="0">
                <a:solidFill>
                  <a:srgbClr val="FF0000"/>
                </a:solidFill>
              </a:rPr>
              <a:t>3 professionals working</a:t>
            </a:r>
            <a:endParaRPr lang="ja-JP" altLang="en-US" sz="3600" b="1" dirty="0">
              <a:solidFill>
                <a:srgbClr val="FF0000"/>
              </a:solidFill>
            </a:endParaRPr>
          </a:p>
        </p:txBody>
      </p:sp>
      <p:sp>
        <p:nvSpPr>
          <p:cNvPr id="87058" name="正方形/長方形 10">
            <a:extLst>
              <a:ext uri="{FF2B5EF4-FFF2-40B4-BE49-F238E27FC236}">
                <a16:creationId xmlns:a16="http://schemas.microsoft.com/office/drawing/2014/main" id="{36383730-77C6-4C3C-A006-4AD10E171131}"/>
              </a:ext>
            </a:extLst>
          </p:cNvPr>
          <p:cNvSpPr>
            <a:spLocks noChangeArrowheads="1"/>
          </p:cNvSpPr>
          <p:nvPr/>
        </p:nvSpPr>
        <p:spPr bwMode="auto">
          <a:xfrm>
            <a:off x="1949450" y="1543050"/>
            <a:ext cx="3233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3600">
                <a:latin typeface="HGPｺﾞｼｯｸE" panose="020B0900000000000000" pitchFamily="34" charset="-128"/>
                <a:ea typeface="HGPｺﾞｼｯｸE" panose="020B0900000000000000" pitchFamily="34" charset="-128"/>
              </a:rPr>
              <a:t>Physiotherapist</a:t>
            </a:r>
            <a:endParaRPr lang="ja-JP" altLang="en-US" sz="3600">
              <a:latin typeface="HGPｺﾞｼｯｸE" panose="020B0900000000000000" pitchFamily="34" charset="-128"/>
              <a:ea typeface="HGPｺﾞｼｯｸE" panose="020B0900000000000000"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80">
                                          <p:stCondLst>
                                            <p:cond delay="0"/>
                                          </p:stCondLst>
                                        </p:cTn>
                                        <p:tgtEl>
                                          <p:spTgt spid="16"/>
                                        </p:tgtEl>
                                      </p:cBhvr>
                                    </p:animEffect>
                                    <p:anim calcmode="lin" valueType="num">
                                      <p:cBhvr>
                                        <p:cTn id="4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gtEl>
                                      </p:cBhvr>
                                      <p:to x="100000" y="60000"/>
                                    </p:animScale>
                                    <p:animScale>
                                      <p:cBhvr>
                                        <p:cTn id="46" dur="166" decel="50000">
                                          <p:stCondLst>
                                            <p:cond delay="676"/>
                                          </p:stCondLst>
                                        </p:cTn>
                                        <p:tgtEl>
                                          <p:spTgt spid="16"/>
                                        </p:tgtEl>
                                      </p:cBhvr>
                                      <p:to x="100000" y="100000"/>
                                    </p:animScale>
                                    <p:animScale>
                                      <p:cBhvr>
                                        <p:cTn id="47" dur="26">
                                          <p:stCondLst>
                                            <p:cond delay="1312"/>
                                          </p:stCondLst>
                                        </p:cTn>
                                        <p:tgtEl>
                                          <p:spTgt spid="16"/>
                                        </p:tgtEl>
                                      </p:cBhvr>
                                      <p:to x="100000" y="80000"/>
                                    </p:animScale>
                                    <p:animScale>
                                      <p:cBhvr>
                                        <p:cTn id="48" dur="166" decel="50000">
                                          <p:stCondLst>
                                            <p:cond delay="1338"/>
                                          </p:stCondLst>
                                        </p:cTn>
                                        <p:tgtEl>
                                          <p:spTgt spid="16"/>
                                        </p:tgtEl>
                                      </p:cBhvr>
                                      <p:to x="100000" y="100000"/>
                                    </p:animScale>
                                    <p:animScale>
                                      <p:cBhvr>
                                        <p:cTn id="49" dur="26">
                                          <p:stCondLst>
                                            <p:cond delay="1642"/>
                                          </p:stCondLst>
                                        </p:cTn>
                                        <p:tgtEl>
                                          <p:spTgt spid="16"/>
                                        </p:tgtEl>
                                      </p:cBhvr>
                                      <p:to x="100000" y="90000"/>
                                    </p:animScale>
                                    <p:animScale>
                                      <p:cBhvr>
                                        <p:cTn id="50" dur="166" decel="50000">
                                          <p:stCondLst>
                                            <p:cond delay="1668"/>
                                          </p:stCondLst>
                                        </p:cTn>
                                        <p:tgtEl>
                                          <p:spTgt spid="16"/>
                                        </p:tgtEl>
                                      </p:cBhvr>
                                      <p:to x="100000" y="100000"/>
                                    </p:animScale>
                                    <p:animScale>
                                      <p:cBhvr>
                                        <p:cTn id="51" dur="26">
                                          <p:stCondLst>
                                            <p:cond delay="1808"/>
                                          </p:stCondLst>
                                        </p:cTn>
                                        <p:tgtEl>
                                          <p:spTgt spid="16"/>
                                        </p:tgtEl>
                                      </p:cBhvr>
                                      <p:to x="100000" y="95000"/>
                                    </p:animScale>
                                    <p:animScale>
                                      <p:cBhvr>
                                        <p:cTn id="5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E2484EB-F45A-4AEC-AA66-B2C3E018A34D}"/>
              </a:ext>
            </a:extLst>
          </p:cNvPr>
          <p:cNvSpPr txBox="1"/>
          <p:nvPr/>
        </p:nvSpPr>
        <p:spPr>
          <a:xfrm>
            <a:off x="-37070" y="-99392"/>
            <a:ext cx="9181070" cy="769441"/>
          </a:xfrm>
          <a:prstGeom prst="rect">
            <a:avLst/>
          </a:prstGeom>
          <a:ln/>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altLang="ja-JP" sz="4400" dirty="0"/>
              <a:t>Care prevention and daily life </a:t>
            </a:r>
            <a:endParaRPr lang="ja-JP" altLang="en-US" sz="4400" dirty="0">
              <a:solidFill>
                <a:prstClr val="white"/>
              </a:solidFill>
              <a:latin typeface="HG丸ｺﾞｼｯｸM-PRO" pitchFamily="50" charset="-128"/>
              <a:ea typeface="HG丸ｺﾞｼｯｸM-PRO" pitchFamily="50" charset="-128"/>
            </a:endParaRPr>
          </a:p>
        </p:txBody>
      </p:sp>
      <p:sp>
        <p:nvSpPr>
          <p:cNvPr id="7" name="下矢印 6">
            <a:extLst>
              <a:ext uri="{FF2B5EF4-FFF2-40B4-BE49-F238E27FC236}">
                <a16:creationId xmlns:a16="http://schemas.microsoft.com/office/drawing/2014/main" id="{DB4FD264-7666-4941-810E-D79468B414FC}"/>
              </a:ext>
            </a:extLst>
          </p:cNvPr>
          <p:cNvSpPr/>
          <p:nvPr/>
        </p:nvSpPr>
        <p:spPr>
          <a:xfrm>
            <a:off x="-37070" y="4437112"/>
            <a:ext cx="1088549" cy="1150984"/>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endParaRPr lang="ja-JP" altLang="en-US" b="1" dirty="0">
              <a:solidFill>
                <a:prstClr val="white"/>
              </a:solidFill>
            </a:endParaRPr>
          </a:p>
        </p:txBody>
      </p:sp>
      <p:sp>
        <p:nvSpPr>
          <p:cNvPr id="8" name="下矢印 7">
            <a:extLst>
              <a:ext uri="{FF2B5EF4-FFF2-40B4-BE49-F238E27FC236}">
                <a16:creationId xmlns:a16="http://schemas.microsoft.com/office/drawing/2014/main" id="{BD5DF41F-C793-4023-9F85-8FD129CA26EB}"/>
              </a:ext>
            </a:extLst>
          </p:cNvPr>
          <p:cNvSpPr/>
          <p:nvPr/>
        </p:nvSpPr>
        <p:spPr>
          <a:xfrm rot="10800000">
            <a:off x="-108519" y="1610222"/>
            <a:ext cx="1200521" cy="1242714"/>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white"/>
              </a:solidFill>
            </a:endParaRPr>
          </a:p>
        </p:txBody>
      </p:sp>
      <p:sp>
        <p:nvSpPr>
          <p:cNvPr id="28" name="円/楕円 27">
            <a:extLst>
              <a:ext uri="{FF2B5EF4-FFF2-40B4-BE49-F238E27FC236}">
                <a16:creationId xmlns:a16="http://schemas.microsoft.com/office/drawing/2014/main" id="{DF5E2C72-D0D1-42FB-A00C-CB23E7359D05}"/>
              </a:ext>
            </a:extLst>
          </p:cNvPr>
          <p:cNvSpPr/>
          <p:nvPr/>
        </p:nvSpPr>
        <p:spPr>
          <a:xfrm>
            <a:off x="5187624" y="1610223"/>
            <a:ext cx="4064896" cy="805556"/>
          </a:xfrm>
          <a:prstGeom prst="ellipse">
            <a:avLst/>
          </a:prstGeom>
          <a:blipFill>
            <a:blip r:embed="rId2"/>
            <a:tile tx="0" ty="0" sx="100000" sy="100000" flip="none" algn="tl"/>
          </a:blipFill>
          <a:ln/>
        </p:spPr>
        <p:style>
          <a:lnRef idx="0">
            <a:schemeClr val="accent6"/>
          </a:lnRef>
          <a:fillRef idx="3">
            <a:schemeClr val="accent6"/>
          </a:fillRef>
          <a:effectRef idx="3">
            <a:schemeClr val="accent6"/>
          </a:effectRef>
          <a:fontRef idx="minor">
            <a:schemeClr val="lt1"/>
          </a:fontRef>
        </p:style>
        <p:txBody>
          <a:bodyPr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Bef>
                <a:spcPts val="0"/>
              </a:spcBef>
              <a:spcAft>
                <a:spcPts val="0"/>
              </a:spcAft>
              <a:defRPr/>
            </a:pPr>
            <a:r>
              <a:rPr lang="en-US" altLang="ja-JP" sz="3600" dirty="0">
                <a:solidFill>
                  <a:schemeClr val="tx1"/>
                </a:solidFill>
              </a:rPr>
              <a:t>Fitness club</a:t>
            </a:r>
            <a:endParaRPr lang="ja-JP" altLang="en-US" sz="3600" b="1" cap="all" dirty="0">
              <a:ln/>
              <a:solidFill>
                <a:schemeClr val="tx1"/>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丸ｺﾞｼｯｸM-PRO" pitchFamily="50" charset="-128"/>
              <a:ea typeface="HG丸ｺﾞｼｯｸM-PRO" pitchFamily="50" charset="-128"/>
            </a:endParaRPr>
          </a:p>
        </p:txBody>
      </p:sp>
      <p:sp>
        <p:nvSpPr>
          <p:cNvPr id="35" name="テキスト ボックス 34">
            <a:extLst>
              <a:ext uri="{FF2B5EF4-FFF2-40B4-BE49-F238E27FC236}">
                <a16:creationId xmlns:a16="http://schemas.microsoft.com/office/drawing/2014/main" id="{F856F523-28FE-4658-84E9-077C873E8FAF}"/>
              </a:ext>
            </a:extLst>
          </p:cNvPr>
          <p:cNvSpPr txBox="1"/>
          <p:nvPr/>
        </p:nvSpPr>
        <p:spPr>
          <a:xfrm>
            <a:off x="2916238" y="5653088"/>
            <a:ext cx="4119562" cy="95408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eaLnBrk="1" fontAlgn="auto" hangingPunct="1">
              <a:spcBef>
                <a:spcPts val="0"/>
              </a:spcBef>
              <a:spcAft>
                <a:spcPts val="0"/>
              </a:spcAft>
              <a:defRPr/>
            </a:pPr>
            <a:r>
              <a:rPr lang="ja-JP" altLang="en-US" b="1" dirty="0">
                <a:solidFill>
                  <a:prstClr val="black"/>
                </a:solidFill>
                <a:latin typeface="HGPｺﾞｼｯｸE" panose="020B0900000000000000" pitchFamily="50" charset="-128"/>
                <a:ea typeface="HGPｺﾞｼｯｸE" panose="020B0900000000000000" pitchFamily="50" charset="-128"/>
              </a:rPr>
              <a:t>　</a:t>
            </a:r>
            <a:r>
              <a:rPr lang="en-US" altLang="ja-JP" sz="2800" dirty="0">
                <a:latin typeface="HGPｺﾞｼｯｸE" panose="020B0900000000000000" pitchFamily="50" charset="-128"/>
                <a:ea typeface="HGPｺﾞｼｯｸE" panose="020B0900000000000000" pitchFamily="50" charset="-128"/>
              </a:rPr>
              <a:t>Exercise opportunities  </a:t>
            </a:r>
          </a:p>
          <a:p>
            <a:pPr eaLnBrk="1" fontAlgn="auto" hangingPunct="1">
              <a:spcBef>
                <a:spcPts val="0"/>
              </a:spcBef>
              <a:spcAft>
                <a:spcPts val="0"/>
              </a:spcAft>
              <a:defRPr/>
            </a:pPr>
            <a:r>
              <a:rPr lang="en-US" altLang="ja-JP" sz="2800" dirty="0">
                <a:latin typeface="HGPｺﾞｼｯｸE" panose="020B0900000000000000" pitchFamily="50" charset="-128"/>
                <a:ea typeface="HGPｺﾞｼｯｸE" panose="020B0900000000000000" pitchFamily="50" charset="-128"/>
              </a:rPr>
              <a:t>     and physical fitness</a:t>
            </a:r>
            <a:endParaRPr lang="ja-JP" altLang="en-US" sz="2800" b="1" dirty="0">
              <a:solidFill>
                <a:prstClr val="black"/>
              </a:solidFill>
              <a:latin typeface="HGPｺﾞｼｯｸE" panose="020B0900000000000000" pitchFamily="50" charset="-128"/>
              <a:ea typeface="HGPｺﾞｼｯｸE" panose="020B0900000000000000" pitchFamily="50" charset="-128"/>
            </a:endParaRPr>
          </a:p>
        </p:txBody>
      </p:sp>
      <p:sp>
        <p:nvSpPr>
          <p:cNvPr id="36" name="右矢印 35">
            <a:extLst>
              <a:ext uri="{FF2B5EF4-FFF2-40B4-BE49-F238E27FC236}">
                <a16:creationId xmlns:a16="http://schemas.microsoft.com/office/drawing/2014/main" id="{4672FA42-EB48-47FC-9389-41E953CCC312}"/>
              </a:ext>
            </a:extLst>
          </p:cNvPr>
          <p:cNvSpPr/>
          <p:nvPr/>
        </p:nvSpPr>
        <p:spPr>
          <a:xfrm rot="10800000">
            <a:off x="1245740" y="5559444"/>
            <a:ext cx="1670076" cy="1180775"/>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white"/>
              </a:solidFill>
            </a:endParaRPr>
          </a:p>
        </p:txBody>
      </p:sp>
      <p:sp>
        <p:nvSpPr>
          <p:cNvPr id="64534" name="テキスト ボックス 36">
            <a:extLst>
              <a:ext uri="{FF2B5EF4-FFF2-40B4-BE49-F238E27FC236}">
                <a16:creationId xmlns:a16="http://schemas.microsoft.com/office/drawing/2014/main" id="{8630C0B0-0346-4F50-837E-7F0D7E9C40B6}"/>
              </a:ext>
            </a:extLst>
          </p:cNvPr>
          <p:cNvSpPr txBox="1">
            <a:spLocks noChangeArrowheads="1"/>
          </p:cNvSpPr>
          <p:nvPr/>
        </p:nvSpPr>
        <p:spPr bwMode="auto">
          <a:xfrm>
            <a:off x="1790700" y="5757863"/>
            <a:ext cx="11255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en-US" altLang="ja-JP" sz="4400" dirty="0">
                <a:solidFill>
                  <a:srgbClr val="FFFFFF"/>
                </a:solidFill>
                <a:latin typeface="+mn-lt"/>
              </a:rPr>
              <a:t>No</a:t>
            </a:r>
            <a:endParaRPr lang="en-US" altLang="ja-JP" sz="4000" dirty="0">
              <a:solidFill>
                <a:srgbClr val="FFFFFF"/>
              </a:solidFill>
              <a:latin typeface="+mn-lt"/>
            </a:endParaRPr>
          </a:p>
        </p:txBody>
      </p:sp>
      <p:sp>
        <p:nvSpPr>
          <p:cNvPr id="38" name="右矢印 37">
            <a:extLst>
              <a:ext uri="{FF2B5EF4-FFF2-40B4-BE49-F238E27FC236}">
                <a16:creationId xmlns:a16="http://schemas.microsoft.com/office/drawing/2014/main" id="{E4DE9F8E-9425-4A21-9EF0-604723FB47D6}"/>
              </a:ext>
            </a:extLst>
          </p:cNvPr>
          <p:cNvSpPr/>
          <p:nvPr/>
        </p:nvSpPr>
        <p:spPr>
          <a:xfrm>
            <a:off x="7524327" y="5422900"/>
            <a:ext cx="1340285" cy="131732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lang="en-US" altLang="ja-JP" sz="4400" dirty="0"/>
              <a:t>Yes</a:t>
            </a:r>
            <a:endParaRPr lang="ja-JP" altLang="en-US" sz="4400" b="1" dirty="0">
              <a:solidFill>
                <a:prstClr val="black"/>
              </a:solidFill>
              <a:latin typeface="HG丸ｺﾞｼｯｸM-PRO" pitchFamily="50" charset="-128"/>
              <a:ea typeface="HG丸ｺﾞｼｯｸM-PRO" pitchFamily="50" charset="-128"/>
            </a:endParaRPr>
          </a:p>
        </p:txBody>
      </p:sp>
      <p:sp>
        <p:nvSpPr>
          <p:cNvPr id="11" name="円/楕円 10">
            <a:extLst>
              <a:ext uri="{FF2B5EF4-FFF2-40B4-BE49-F238E27FC236}">
                <a16:creationId xmlns:a16="http://schemas.microsoft.com/office/drawing/2014/main" id="{635786E7-EBB4-4A0E-8AEF-5BC02EA89C9B}"/>
              </a:ext>
            </a:extLst>
          </p:cNvPr>
          <p:cNvSpPr/>
          <p:nvPr/>
        </p:nvSpPr>
        <p:spPr>
          <a:xfrm rot="19269088">
            <a:off x="4779963" y="2828925"/>
            <a:ext cx="3960812" cy="2343150"/>
          </a:xfrm>
          <a:prstGeom prst="ellipse">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a:solidFill>
                <a:prstClr val="white"/>
              </a:solidFill>
            </a:endParaRPr>
          </a:p>
        </p:txBody>
      </p:sp>
      <p:sp>
        <p:nvSpPr>
          <p:cNvPr id="39" name="円/楕円 38">
            <a:extLst>
              <a:ext uri="{FF2B5EF4-FFF2-40B4-BE49-F238E27FC236}">
                <a16:creationId xmlns:a16="http://schemas.microsoft.com/office/drawing/2014/main" id="{508C1A8B-4BD2-4E81-BBBB-6EF6482F1B7C}"/>
              </a:ext>
            </a:extLst>
          </p:cNvPr>
          <p:cNvSpPr/>
          <p:nvPr/>
        </p:nvSpPr>
        <p:spPr>
          <a:xfrm>
            <a:off x="2555775" y="2446585"/>
            <a:ext cx="2814738" cy="2134543"/>
          </a:xfrm>
          <a:prstGeom prst="ellipse">
            <a:avLst/>
          </a:prstGeom>
          <a:blipFill>
            <a:blip r:embed="rId4"/>
            <a:tile tx="0" ty="0" sx="100000" sy="100000" flip="none" algn="tl"/>
          </a:blip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en-US" altLang="ja-JP" sz="3200" dirty="0">
                <a:solidFill>
                  <a:schemeClr val="tx1"/>
                </a:solidFill>
                <a:latin typeface="HGPｺﾞｼｯｸE" panose="020B0900000000000000" pitchFamily="50" charset="-128"/>
                <a:ea typeface="HGPｺﾞｼｯｸE" panose="020B0900000000000000" pitchFamily="50" charset="-128"/>
              </a:rPr>
              <a:t>Local voluntary activities</a:t>
            </a:r>
            <a:endParaRPr lang="ja-JP" altLang="en-US" sz="3200" b="1" dirty="0">
              <a:ln w="1905"/>
              <a:solidFill>
                <a:schemeClr val="tx1"/>
              </a:solidFill>
              <a:effectLst>
                <a:innerShdw blurRad="69850" dist="43180" dir="5400000">
                  <a:srgbClr val="000000">
                    <a:alpha val="65000"/>
                  </a:srgbClr>
                </a:innerShdw>
              </a:effectLst>
              <a:latin typeface="HGPｺﾞｼｯｸE" panose="020B0900000000000000" pitchFamily="50" charset="-128"/>
              <a:ea typeface="HGPｺﾞｼｯｸE" panose="020B0900000000000000" pitchFamily="50" charset="-128"/>
            </a:endParaRPr>
          </a:p>
        </p:txBody>
      </p:sp>
      <p:sp>
        <p:nvSpPr>
          <p:cNvPr id="42" name="フリーフォーム 41">
            <a:extLst>
              <a:ext uri="{FF2B5EF4-FFF2-40B4-BE49-F238E27FC236}">
                <a16:creationId xmlns:a16="http://schemas.microsoft.com/office/drawing/2014/main" id="{BEB39F2F-D4EF-4F86-9E1A-A9F8EF4E30E0}"/>
              </a:ext>
            </a:extLst>
          </p:cNvPr>
          <p:cNvSpPr/>
          <p:nvPr/>
        </p:nvSpPr>
        <p:spPr>
          <a:xfrm>
            <a:off x="1023938" y="2397125"/>
            <a:ext cx="6716712" cy="2314575"/>
          </a:xfrm>
          <a:custGeom>
            <a:avLst/>
            <a:gdLst>
              <a:gd name="connsiteX0" fmla="*/ 0 w 7053943"/>
              <a:gd name="connsiteY0" fmla="*/ 11875 h 2660072"/>
              <a:gd name="connsiteX1" fmla="*/ 11875 w 7053943"/>
              <a:gd name="connsiteY1" fmla="*/ 71252 h 2660072"/>
              <a:gd name="connsiteX2" fmla="*/ 35626 w 7053943"/>
              <a:gd name="connsiteY2" fmla="*/ 142504 h 2660072"/>
              <a:gd name="connsiteX3" fmla="*/ 47501 w 7053943"/>
              <a:gd name="connsiteY3" fmla="*/ 213756 h 2660072"/>
              <a:gd name="connsiteX4" fmla="*/ 71252 w 7053943"/>
              <a:gd name="connsiteY4" fmla="*/ 285008 h 2660072"/>
              <a:gd name="connsiteX5" fmla="*/ 83127 w 7053943"/>
              <a:gd name="connsiteY5" fmla="*/ 320634 h 2660072"/>
              <a:gd name="connsiteX6" fmla="*/ 95002 w 7053943"/>
              <a:gd name="connsiteY6" fmla="*/ 391885 h 2660072"/>
              <a:gd name="connsiteX7" fmla="*/ 118753 w 7053943"/>
              <a:gd name="connsiteY7" fmla="*/ 486888 h 2660072"/>
              <a:gd name="connsiteX8" fmla="*/ 142504 w 7053943"/>
              <a:gd name="connsiteY8" fmla="*/ 593766 h 2660072"/>
              <a:gd name="connsiteX9" fmla="*/ 154379 w 7053943"/>
              <a:gd name="connsiteY9" fmla="*/ 712519 h 2660072"/>
              <a:gd name="connsiteX10" fmla="*/ 166254 w 7053943"/>
              <a:gd name="connsiteY10" fmla="*/ 748145 h 2660072"/>
              <a:gd name="connsiteX11" fmla="*/ 190005 w 7053943"/>
              <a:gd name="connsiteY11" fmla="*/ 831272 h 2660072"/>
              <a:gd name="connsiteX12" fmla="*/ 201880 w 7053943"/>
              <a:gd name="connsiteY12" fmla="*/ 926275 h 2660072"/>
              <a:gd name="connsiteX13" fmla="*/ 225631 w 7053943"/>
              <a:gd name="connsiteY13" fmla="*/ 1009402 h 2660072"/>
              <a:gd name="connsiteX14" fmla="*/ 237506 w 7053943"/>
              <a:gd name="connsiteY14" fmla="*/ 1068779 h 2660072"/>
              <a:gd name="connsiteX15" fmla="*/ 249382 w 7053943"/>
              <a:gd name="connsiteY15" fmla="*/ 1140031 h 2660072"/>
              <a:gd name="connsiteX16" fmla="*/ 261257 w 7053943"/>
              <a:gd name="connsiteY16" fmla="*/ 1199408 h 2660072"/>
              <a:gd name="connsiteX17" fmla="*/ 273132 w 7053943"/>
              <a:gd name="connsiteY17" fmla="*/ 1270659 h 2660072"/>
              <a:gd name="connsiteX18" fmla="*/ 285008 w 7053943"/>
              <a:gd name="connsiteY18" fmla="*/ 1318161 h 2660072"/>
              <a:gd name="connsiteX19" fmla="*/ 296883 w 7053943"/>
              <a:gd name="connsiteY19" fmla="*/ 1377537 h 2660072"/>
              <a:gd name="connsiteX20" fmla="*/ 320633 w 7053943"/>
              <a:gd name="connsiteY20" fmla="*/ 1508166 h 2660072"/>
              <a:gd name="connsiteX21" fmla="*/ 344384 w 7053943"/>
              <a:gd name="connsiteY21" fmla="*/ 1579418 h 2660072"/>
              <a:gd name="connsiteX22" fmla="*/ 356259 w 7053943"/>
              <a:gd name="connsiteY22" fmla="*/ 1615044 h 2660072"/>
              <a:gd name="connsiteX23" fmla="*/ 368135 w 7053943"/>
              <a:gd name="connsiteY23" fmla="*/ 1650670 h 2660072"/>
              <a:gd name="connsiteX24" fmla="*/ 403761 w 7053943"/>
              <a:gd name="connsiteY24" fmla="*/ 1757548 h 2660072"/>
              <a:gd name="connsiteX25" fmla="*/ 415636 w 7053943"/>
              <a:gd name="connsiteY25" fmla="*/ 1805049 h 2660072"/>
              <a:gd name="connsiteX26" fmla="*/ 439387 w 7053943"/>
              <a:gd name="connsiteY26" fmla="*/ 1876301 h 2660072"/>
              <a:gd name="connsiteX27" fmla="*/ 451262 w 7053943"/>
              <a:gd name="connsiteY27" fmla="*/ 1911927 h 2660072"/>
              <a:gd name="connsiteX28" fmla="*/ 463137 w 7053943"/>
              <a:gd name="connsiteY28" fmla="*/ 1959428 h 2660072"/>
              <a:gd name="connsiteX29" fmla="*/ 475013 w 7053943"/>
              <a:gd name="connsiteY29" fmla="*/ 1995054 h 2660072"/>
              <a:gd name="connsiteX30" fmla="*/ 510639 w 7053943"/>
              <a:gd name="connsiteY30" fmla="*/ 2125683 h 2660072"/>
              <a:gd name="connsiteX31" fmla="*/ 534389 w 7053943"/>
              <a:gd name="connsiteY31" fmla="*/ 2161309 h 2660072"/>
              <a:gd name="connsiteX32" fmla="*/ 558140 w 7053943"/>
              <a:gd name="connsiteY32" fmla="*/ 2232561 h 2660072"/>
              <a:gd name="connsiteX33" fmla="*/ 593766 w 7053943"/>
              <a:gd name="connsiteY33" fmla="*/ 2303813 h 2660072"/>
              <a:gd name="connsiteX34" fmla="*/ 629392 w 7053943"/>
              <a:gd name="connsiteY34" fmla="*/ 2327563 h 2660072"/>
              <a:gd name="connsiteX35" fmla="*/ 688769 w 7053943"/>
              <a:gd name="connsiteY35" fmla="*/ 2375065 h 2660072"/>
              <a:gd name="connsiteX36" fmla="*/ 748145 w 7053943"/>
              <a:gd name="connsiteY36" fmla="*/ 2422566 h 2660072"/>
              <a:gd name="connsiteX37" fmla="*/ 819397 w 7053943"/>
              <a:gd name="connsiteY37" fmla="*/ 2470067 h 2660072"/>
              <a:gd name="connsiteX38" fmla="*/ 855023 w 7053943"/>
              <a:gd name="connsiteY38" fmla="*/ 2493818 h 2660072"/>
              <a:gd name="connsiteX39" fmla="*/ 997527 w 7053943"/>
              <a:gd name="connsiteY39" fmla="*/ 2529444 h 2660072"/>
              <a:gd name="connsiteX40" fmla="*/ 1092530 w 7053943"/>
              <a:gd name="connsiteY40" fmla="*/ 2565070 h 2660072"/>
              <a:gd name="connsiteX41" fmla="*/ 1140031 w 7053943"/>
              <a:gd name="connsiteY41" fmla="*/ 2588821 h 2660072"/>
              <a:gd name="connsiteX42" fmla="*/ 1353787 w 7053943"/>
              <a:gd name="connsiteY42" fmla="*/ 2600696 h 2660072"/>
              <a:gd name="connsiteX43" fmla="*/ 1389413 w 7053943"/>
              <a:gd name="connsiteY43" fmla="*/ 2612571 h 2660072"/>
              <a:gd name="connsiteX44" fmla="*/ 2244436 w 7053943"/>
              <a:gd name="connsiteY44" fmla="*/ 2636322 h 2660072"/>
              <a:gd name="connsiteX45" fmla="*/ 2363189 w 7053943"/>
              <a:gd name="connsiteY45" fmla="*/ 2648197 h 2660072"/>
              <a:gd name="connsiteX46" fmla="*/ 2434441 w 7053943"/>
              <a:gd name="connsiteY46" fmla="*/ 2660072 h 2660072"/>
              <a:gd name="connsiteX47" fmla="*/ 2755075 w 7053943"/>
              <a:gd name="connsiteY47" fmla="*/ 2636322 h 2660072"/>
              <a:gd name="connsiteX48" fmla="*/ 2814452 w 7053943"/>
              <a:gd name="connsiteY48" fmla="*/ 2624447 h 2660072"/>
              <a:gd name="connsiteX49" fmla="*/ 2945080 w 7053943"/>
              <a:gd name="connsiteY49" fmla="*/ 2612571 h 2660072"/>
              <a:gd name="connsiteX50" fmla="*/ 3040083 w 7053943"/>
              <a:gd name="connsiteY50" fmla="*/ 2600696 h 2660072"/>
              <a:gd name="connsiteX51" fmla="*/ 3146961 w 7053943"/>
              <a:gd name="connsiteY51" fmla="*/ 2576945 h 2660072"/>
              <a:gd name="connsiteX52" fmla="*/ 3313215 w 7053943"/>
              <a:gd name="connsiteY52" fmla="*/ 2553195 h 2660072"/>
              <a:gd name="connsiteX53" fmla="*/ 3396343 w 7053943"/>
              <a:gd name="connsiteY53" fmla="*/ 2529444 h 2660072"/>
              <a:gd name="connsiteX54" fmla="*/ 3467595 w 7053943"/>
              <a:gd name="connsiteY54" fmla="*/ 2517569 h 2660072"/>
              <a:gd name="connsiteX55" fmla="*/ 4025735 w 7053943"/>
              <a:gd name="connsiteY55" fmla="*/ 2493818 h 2660072"/>
              <a:gd name="connsiteX56" fmla="*/ 4096987 w 7053943"/>
              <a:gd name="connsiteY56" fmla="*/ 2481943 h 2660072"/>
              <a:gd name="connsiteX57" fmla="*/ 4227615 w 7053943"/>
              <a:gd name="connsiteY57" fmla="*/ 2470067 h 2660072"/>
              <a:gd name="connsiteX58" fmla="*/ 4275117 w 7053943"/>
              <a:gd name="connsiteY58" fmla="*/ 2458192 h 2660072"/>
              <a:gd name="connsiteX59" fmla="*/ 4381995 w 7053943"/>
              <a:gd name="connsiteY59" fmla="*/ 2434441 h 2660072"/>
              <a:gd name="connsiteX60" fmla="*/ 4453246 w 7053943"/>
              <a:gd name="connsiteY60" fmla="*/ 2410691 h 2660072"/>
              <a:gd name="connsiteX61" fmla="*/ 4500748 w 7053943"/>
              <a:gd name="connsiteY61" fmla="*/ 2398815 h 2660072"/>
              <a:gd name="connsiteX62" fmla="*/ 4572000 w 7053943"/>
              <a:gd name="connsiteY62" fmla="*/ 2375065 h 2660072"/>
              <a:gd name="connsiteX63" fmla="*/ 4643252 w 7053943"/>
              <a:gd name="connsiteY63" fmla="*/ 2339439 h 2660072"/>
              <a:gd name="connsiteX64" fmla="*/ 4678878 w 7053943"/>
              <a:gd name="connsiteY64" fmla="*/ 2315688 h 2660072"/>
              <a:gd name="connsiteX65" fmla="*/ 4750130 w 7053943"/>
              <a:gd name="connsiteY65" fmla="*/ 2291937 h 2660072"/>
              <a:gd name="connsiteX66" fmla="*/ 4833257 w 7053943"/>
              <a:gd name="connsiteY66" fmla="*/ 2244436 h 2660072"/>
              <a:gd name="connsiteX67" fmla="*/ 4868883 w 7053943"/>
              <a:gd name="connsiteY67" fmla="*/ 2232561 h 2660072"/>
              <a:gd name="connsiteX68" fmla="*/ 4963885 w 7053943"/>
              <a:gd name="connsiteY68" fmla="*/ 2185059 h 2660072"/>
              <a:gd name="connsiteX69" fmla="*/ 5035137 w 7053943"/>
              <a:gd name="connsiteY69" fmla="*/ 2161309 h 2660072"/>
              <a:gd name="connsiteX70" fmla="*/ 5070763 w 7053943"/>
              <a:gd name="connsiteY70" fmla="*/ 2149434 h 2660072"/>
              <a:gd name="connsiteX71" fmla="*/ 5177641 w 7053943"/>
              <a:gd name="connsiteY71" fmla="*/ 2078182 h 2660072"/>
              <a:gd name="connsiteX72" fmla="*/ 5213267 w 7053943"/>
              <a:gd name="connsiteY72" fmla="*/ 2054431 h 2660072"/>
              <a:gd name="connsiteX73" fmla="*/ 5320145 w 7053943"/>
              <a:gd name="connsiteY73" fmla="*/ 1959428 h 2660072"/>
              <a:gd name="connsiteX74" fmla="*/ 5367646 w 7053943"/>
              <a:gd name="connsiteY74" fmla="*/ 1923802 h 2660072"/>
              <a:gd name="connsiteX75" fmla="*/ 5403272 w 7053943"/>
              <a:gd name="connsiteY75" fmla="*/ 1911927 h 2660072"/>
              <a:gd name="connsiteX76" fmla="*/ 5462649 w 7053943"/>
              <a:gd name="connsiteY76" fmla="*/ 1876301 h 2660072"/>
              <a:gd name="connsiteX77" fmla="*/ 5510150 w 7053943"/>
              <a:gd name="connsiteY77" fmla="*/ 1852550 h 2660072"/>
              <a:gd name="connsiteX78" fmla="*/ 5593278 w 7053943"/>
              <a:gd name="connsiteY78" fmla="*/ 1805049 h 2660072"/>
              <a:gd name="connsiteX79" fmla="*/ 5628904 w 7053943"/>
              <a:gd name="connsiteY79" fmla="*/ 1781298 h 2660072"/>
              <a:gd name="connsiteX80" fmla="*/ 5652654 w 7053943"/>
              <a:gd name="connsiteY80" fmla="*/ 1745672 h 2660072"/>
              <a:gd name="connsiteX81" fmla="*/ 5723906 w 7053943"/>
              <a:gd name="connsiteY81" fmla="*/ 1698171 h 2660072"/>
              <a:gd name="connsiteX82" fmla="*/ 5783283 w 7053943"/>
              <a:gd name="connsiteY82" fmla="*/ 1638795 h 2660072"/>
              <a:gd name="connsiteX83" fmla="*/ 5854535 w 7053943"/>
              <a:gd name="connsiteY83" fmla="*/ 1579418 h 2660072"/>
              <a:gd name="connsiteX84" fmla="*/ 5913911 w 7053943"/>
              <a:gd name="connsiteY84" fmla="*/ 1520041 h 2660072"/>
              <a:gd name="connsiteX85" fmla="*/ 5937662 w 7053943"/>
              <a:gd name="connsiteY85" fmla="*/ 1484415 h 2660072"/>
              <a:gd name="connsiteX86" fmla="*/ 6008914 w 7053943"/>
              <a:gd name="connsiteY86" fmla="*/ 1413163 h 2660072"/>
              <a:gd name="connsiteX87" fmla="*/ 6044540 w 7053943"/>
              <a:gd name="connsiteY87" fmla="*/ 1377537 h 2660072"/>
              <a:gd name="connsiteX88" fmla="*/ 6068291 w 7053943"/>
              <a:gd name="connsiteY88" fmla="*/ 1341911 h 2660072"/>
              <a:gd name="connsiteX89" fmla="*/ 6103917 w 7053943"/>
              <a:gd name="connsiteY89" fmla="*/ 1330036 h 2660072"/>
              <a:gd name="connsiteX90" fmla="*/ 6163293 w 7053943"/>
              <a:gd name="connsiteY90" fmla="*/ 1270659 h 2660072"/>
              <a:gd name="connsiteX91" fmla="*/ 6198919 w 7053943"/>
              <a:gd name="connsiteY91" fmla="*/ 1246909 h 2660072"/>
              <a:gd name="connsiteX92" fmla="*/ 6246420 w 7053943"/>
              <a:gd name="connsiteY92" fmla="*/ 1187532 h 2660072"/>
              <a:gd name="connsiteX93" fmla="*/ 6293922 w 7053943"/>
              <a:gd name="connsiteY93" fmla="*/ 1116280 h 2660072"/>
              <a:gd name="connsiteX94" fmla="*/ 6329548 w 7053943"/>
              <a:gd name="connsiteY94" fmla="*/ 1080654 h 2660072"/>
              <a:gd name="connsiteX95" fmla="*/ 6353298 w 7053943"/>
              <a:gd name="connsiteY95" fmla="*/ 1045028 h 2660072"/>
              <a:gd name="connsiteX96" fmla="*/ 6388924 w 7053943"/>
              <a:gd name="connsiteY96" fmla="*/ 1021278 h 2660072"/>
              <a:gd name="connsiteX97" fmla="*/ 6412675 w 7053943"/>
              <a:gd name="connsiteY97" fmla="*/ 985652 h 2660072"/>
              <a:gd name="connsiteX98" fmla="*/ 6424550 w 7053943"/>
              <a:gd name="connsiteY98" fmla="*/ 950026 h 2660072"/>
              <a:gd name="connsiteX99" fmla="*/ 6460176 w 7053943"/>
              <a:gd name="connsiteY99" fmla="*/ 926275 h 2660072"/>
              <a:gd name="connsiteX100" fmla="*/ 6483927 w 7053943"/>
              <a:gd name="connsiteY100" fmla="*/ 890649 h 2660072"/>
              <a:gd name="connsiteX101" fmla="*/ 6519553 w 7053943"/>
              <a:gd name="connsiteY101" fmla="*/ 866898 h 2660072"/>
              <a:gd name="connsiteX102" fmla="*/ 6567054 w 7053943"/>
              <a:gd name="connsiteY102" fmla="*/ 807522 h 2660072"/>
              <a:gd name="connsiteX103" fmla="*/ 6650182 w 7053943"/>
              <a:gd name="connsiteY103" fmla="*/ 724395 h 2660072"/>
              <a:gd name="connsiteX104" fmla="*/ 6697683 w 7053943"/>
              <a:gd name="connsiteY104" fmla="*/ 653143 h 2660072"/>
              <a:gd name="connsiteX105" fmla="*/ 6721433 w 7053943"/>
              <a:gd name="connsiteY105" fmla="*/ 617517 h 2660072"/>
              <a:gd name="connsiteX106" fmla="*/ 6804561 w 7053943"/>
              <a:gd name="connsiteY106" fmla="*/ 510639 h 2660072"/>
              <a:gd name="connsiteX107" fmla="*/ 6828311 w 7053943"/>
              <a:gd name="connsiteY107" fmla="*/ 475013 h 2660072"/>
              <a:gd name="connsiteX108" fmla="*/ 6863937 w 7053943"/>
              <a:gd name="connsiteY108" fmla="*/ 403761 h 2660072"/>
              <a:gd name="connsiteX109" fmla="*/ 6875813 w 7053943"/>
              <a:gd name="connsiteY109" fmla="*/ 368135 h 2660072"/>
              <a:gd name="connsiteX110" fmla="*/ 6899563 w 7053943"/>
              <a:gd name="connsiteY110" fmla="*/ 332509 h 2660072"/>
              <a:gd name="connsiteX111" fmla="*/ 6911439 w 7053943"/>
              <a:gd name="connsiteY111" fmla="*/ 296883 h 2660072"/>
              <a:gd name="connsiteX112" fmla="*/ 6935189 w 7053943"/>
              <a:gd name="connsiteY112" fmla="*/ 261257 h 2660072"/>
              <a:gd name="connsiteX113" fmla="*/ 6982691 w 7053943"/>
              <a:gd name="connsiteY113" fmla="*/ 154379 h 2660072"/>
              <a:gd name="connsiteX114" fmla="*/ 7018317 w 7053943"/>
              <a:gd name="connsiteY114" fmla="*/ 47501 h 2660072"/>
              <a:gd name="connsiteX115" fmla="*/ 7030192 w 7053943"/>
              <a:gd name="connsiteY115" fmla="*/ 11875 h 2660072"/>
              <a:gd name="connsiteX116" fmla="*/ 7053943 w 7053943"/>
              <a:gd name="connsiteY116" fmla="*/ 0 h 26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053943" h="2660072">
                <a:moveTo>
                  <a:pt x="0" y="11875"/>
                </a:moveTo>
                <a:cubicBezTo>
                  <a:pt x="3958" y="31667"/>
                  <a:pt x="6564" y="51779"/>
                  <a:pt x="11875" y="71252"/>
                </a:cubicBezTo>
                <a:cubicBezTo>
                  <a:pt x="18462" y="95405"/>
                  <a:pt x="35626" y="142504"/>
                  <a:pt x="35626" y="142504"/>
                </a:cubicBezTo>
                <a:cubicBezTo>
                  <a:pt x="39584" y="166255"/>
                  <a:pt x="41661" y="190397"/>
                  <a:pt x="47501" y="213756"/>
                </a:cubicBezTo>
                <a:cubicBezTo>
                  <a:pt x="53573" y="238044"/>
                  <a:pt x="63335" y="261257"/>
                  <a:pt x="71252" y="285008"/>
                </a:cubicBezTo>
                <a:cubicBezTo>
                  <a:pt x="75210" y="296883"/>
                  <a:pt x="81069" y="308287"/>
                  <a:pt x="83127" y="320634"/>
                </a:cubicBezTo>
                <a:cubicBezTo>
                  <a:pt x="87085" y="344384"/>
                  <a:pt x="89957" y="368342"/>
                  <a:pt x="95002" y="391885"/>
                </a:cubicBezTo>
                <a:cubicBezTo>
                  <a:pt x="101842" y="423803"/>
                  <a:pt x="113387" y="454690"/>
                  <a:pt x="118753" y="486888"/>
                </a:cubicBezTo>
                <a:cubicBezTo>
                  <a:pt x="132686" y="570487"/>
                  <a:pt x="123013" y="535297"/>
                  <a:pt x="142504" y="593766"/>
                </a:cubicBezTo>
                <a:cubicBezTo>
                  <a:pt x="146462" y="633350"/>
                  <a:pt x="148330" y="673200"/>
                  <a:pt x="154379" y="712519"/>
                </a:cubicBezTo>
                <a:cubicBezTo>
                  <a:pt x="156282" y="724891"/>
                  <a:pt x="162815" y="736109"/>
                  <a:pt x="166254" y="748145"/>
                </a:cubicBezTo>
                <a:cubicBezTo>
                  <a:pt x="196074" y="852515"/>
                  <a:pt x="161535" y="745862"/>
                  <a:pt x="190005" y="831272"/>
                </a:cubicBezTo>
                <a:cubicBezTo>
                  <a:pt x="193963" y="862940"/>
                  <a:pt x="196633" y="894795"/>
                  <a:pt x="201880" y="926275"/>
                </a:cubicBezTo>
                <a:cubicBezTo>
                  <a:pt x="212985" y="992904"/>
                  <a:pt x="211515" y="952936"/>
                  <a:pt x="225631" y="1009402"/>
                </a:cubicBezTo>
                <a:cubicBezTo>
                  <a:pt x="230526" y="1028984"/>
                  <a:pt x="233895" y="1048920"/>
                  <a:pt x="237506" y="1068779"/>
                </a:cubicBezTo>
                <a:cubicBezTo>
                  <a:pt x="241813" y="1092469"/>
                  <a:pt x="245075" y="1116341"/>
                  <a:pt x="249382" y="1140031"/>
                </a:cubicBezTo>
                <a:cubicBezTo>
                  <a:pt x="252993" y="1159890"/>
                  <a:pt x="257646" y="1179549"/>
                  <a:pt x="261257" y="1199408"/>
                </a:cubicBezTo>
                <a:cubicBezTo>
                  <a:pt x="265564" y="1223098"/>
                  <a:pt x="268410" y="1247049"/>
                  <a:pt x="273132" y="1270659"/>
                </a:cubicBezTo>
                <a:cubicBezTo>
                  <a:pt x="276333" y="1286663"/>
                  <a:pt x="281467" y="1302228"/>
                  <a:pt x="285008" y="1318161"/>
                </a:cubicBezTo>
                <a:cubicBezTo>
                  <a:pt x="289387" y="1337864"/>
                  <a:pt x="293565" y="1357628"/>
                  <a:pt x="296883" y="1377537"/>
                </a:cubicBezTo>
                <a:cubicBezTo>
                  <a:pt x="308382" y="1446534"/>
                  <a:pt x="303534" y="1451171"/>
                  <a:pt x="320633" y="1508166"/>
                </a:cubicBezTo>
                <a:cubicBezTo>
                  <a:pt x="327827" y="1532146"/>
                  <a:pt x="336467" y="1555667"/>
                  <a:pt x="344384" y="1579418"/>
                </a:cubicBezTo>
                <a:lnTo>
                  <a:pt x="356259" y="1615044"/>
                </a:lnTo>
                <a:cubicBezTo>
                  <a:pt x="360218" y="1626919"/>
                  <a:pt x="365680" y="1638395"/>
                  <a:pt x="368135" y="1650670"/>
                </a:cubicBezTo>
                <a:cubicBezTo>
                  <a:pt x="383482" y="1727406"/>
                  <a:pt x="370983" y="1691994"/>
                  <a:pt x="403761" y="1757548"/>
                </a:cubicBezTo>
                <a:cubicBezTo>
                  <a:pt x="407719" y="1773382"/>
                  <a:pt x="410946" y="1789416"/>
                  <a:pt x="415636" y="1805049"/>
                </a:cubicBezTo>
                <a:cubicBezTo>
                  <a:pt x="422830" y="1829029"/>
                  <a:pt x="431470" y="1852550"/>
                  <a:pt x="439387" y="1876301"/>
                </a:cubicBezTo>
                <a:cubicBezTo>
                  <a:pt x="443345" y="1888176"/>
                  <a:pt x="448226" y="1899783"/>
                  <a:pt x="451262" y="1911927"/>
                </a:cubicBezTo>
                <a:cubicBezTo>
                  <a:pt x="455220" y="1927761"/>
                  <a:pt x="458653" y="1943735"/>
                  <a:pt x="463137" y="1959428"/>
                </a:cubicBezTo>
                <a:cubicBezTo>
                  <a:pt x="466576" y="1971464"/>
                  <a:pt x="471977" y="1982910"/>
                  <a:pt x="475013" y="1995054"/>
                </a:cubicBezTo>
                <a:cubicBezTo>
                  <a:pt x="483937" y="2030748"/>
                  <a:pt x="490255" y="2095107"/>
                  <a:pt x="510639" y="2125683"/>
                </a:cubicBezTo>
                <a:cubicBezTo>
                  <a:pt x="518556" y="2137558"/>
                  <a:pt x="528593" y="2148267"/>
                  <a:pt x="534389" y="2161309"/>
                </a:cubicBezTo>
                <a:cubicBezTo>
                  <a:pt x="544557" y="2184187"/>
                  <a:pt x="550223" y="2208810"/>
                  <a:pt x="558140" y="2232561"/>
                </a:cubicBezTo>
                <a:cubicBezTo>
                  <a:pt x="567799" y="2261538"/>
                  <a:pt x="570744" y="2280792"/>
                  <a:pt x="593766" y="2303813"/>
                </a:cubicBezTo>
                <a:cubicBezTo>
                  <a:pt x="603858" y="2313905"/>
                  <a:pt x="617517" y="2319646"/>
                  <a:pt x="629392" y="2327563"/>
                </a:cubicBezTo>
                <a:cubicBezTo>
                  <a:pt x="697461" y="2429665"/>
                  <a:pt x="606824" y="2309507"/>
                  <a:pt x="688769" y="2375065"/>
                </a:cubicBezTo>
                <a:cubicBezTo>
                  <a:pt x="765501" y="2436452"/>
                  <a:pt x="658600" y="2392719"/>
                  <a:pt x="748145" y="2422566"/>
                </a:cubicBezTo>
                <a:lnTo>
                  <a:pt x="819397" y="2470067"/>
                </a:lnTo>
                <a:cubicBezTo>
                  <a:pt x="831272" y="2477984"/>
                  <a:pt x="841483" y="2489305"/>
                  <a:pt x="855023" y="2493818"/>
                </a:cubicBezTo>
                <a:cubicBezTo>
                  <a:pt x="949118" y="2525183"/>
                  <a:pt x="901580" y="2513453"/>
                  <a:pt x="997527" y="2529444"/>
                </a:cubicBezTo>
                <a:cubicBezTo>
                  <a:pt x="1129775" y="2595569"/>
                  <a:pt x="963179" y="2516564"/>
                  <a:pt x="1092530" y="2565070"/>
                </a:cubicBezTo>
                <a:cubicBezTo>
                  <a:pt x="1109106" y="2571286"/>
                  <a:pt x="1122491" y="2586429"/>
                  <a:pt x="1140031" y="2588821"/>
                </a:cubicBezTo>
                <a:cubicBezTo>
                  <a:pt x="1210738" y="2598463"/>
                  <a:pt x="1282535" y="2596738"/>
                  <a:pt x="1353787" y="2600696"/>
                </a:cubicBezTo>
                <a:cubicBezTo>
                  <a:pt x="1365662" y="2604654"/>
                  <a:pt x="1376935" y="2611573"/>
                  <a:pt x="1389413" y="2612571"/>
                </a:cubicBezTo>
                <a:cubicBezTo>
                  <a:pt x="1584165" y="2628151"/>
                  <a:pt x="2163609" y="2634706"/>
                  <a:pt x="2244436" y="2636322"/>
                </a:cubicBezTo>
                <a:cubicBezTo>
                  <a:pt x="2284020" y="2640280"/>
                  <a:pt x="2323714" y="2643263"/>
                  <a:pt x="2363189" y="2648197"/>
                </a:cubicBezTo>
                <a:cubicBezTo>
                  <a:pt x="2387081" y="2651183"/>
                  <a:pt x="2410363" y="2660072"/>
                  <a:pt x="2434441" y="2660072"/>
                </a:cubicBezTo>
                <a:cubicBezTo>
                  <a:pt x="2508280" y="2660072"/>
                  <a:pt x="2665530" y="2649114"/>
                  <a:pt x="2755075" y="2636322"/>
                </a:cubicBezTo>
                <a:cubicBezTo>
                  <a:pt x="2775056" y="2633468"/>
                  <a:pt x="2794424" y="2626951"/>
                  <a:pt x="2814452" y="2624447"/>
                </a:cubicBezTo>
                <a:cubicBezTo>
                  <a:pt x="2857837" y="2619024"/>
                  <a:pt x="2901598" y="2617148"/>
                  <a:pt x="2945080" y="2612571"/>
                </a:cubicBezTo>
                <a:cubicBezTo>
                  <a:pt x="2976819" y="2609230"/>
                  <a:pt x="3008415" y="2604654"/>
                  <a:pt x="3040083" y="2600696"/>
                </a:cubicBezTo>
                <a:cubicBezTo>
                  <a:pt x="3109416" y="2577586"/>
                  <a:pt x="3042464" y="2597845"/>
                  <a:pt x="3146961" y="2576945"/>
                </a:cubicBezTo>
                <a:cubicBezTo>
                  <a:pt x="3276094" y="2551118"/>
                  <a:pt x="3073320" y="2577184"/>
                  <a:pt x="3313215" y="2553195"/>
                </a:cubicBezTo>
                <a:cubicBezTo>
                  <a:pt x="3347174" y="2541875"/>
                  <a:pt x="3359058" y="2536901"/>
                  <a:pt x="3396343" y="2529444"/>
                </a:cubicBezTo>
                <a:cubicBezTo>
                  <a:pt x="3419954" y="2524722"/>
                  <a:pt x="3443844" y="2521527"/>
                  <a:pt x="3467595" y="2517569"/>
                </a:cubicBezTo>
                <a:cubicBezTo>
                  <a:pt x="3670758" y="2449842"/>
                  <a:pt x="3459205" y="2516479"/>
                  <a:pt x="4025735" y="2493818"/>
                </a:cubicBezTo>
                <a:cubicBezTo>
                  <a:pt x="4049794" y="2492856"/>
                  <a:pt x="4073074" y="2484756"/>
                  <a:pt x="4096987" y="2481943"/>
                </a:cubicBezTo>
                <a:cubicBezTo>
                  <a:pt x="4140410" y="2476834"/>
                  <a:pt x="4184072" y="2474026"/>
                  <a:pt x="4227615" y="2470067"/>
                </a:cubicBezTo>
                <a:cubicBezTo>
                  <a:pt x="4243449" y="2466109"/>
                  <a:pt x="4259184" y="2461732"/>
                  <a:pt x="4275117" y="2458192"/>
                </a:cubicBezTo>
                <a:cubicBezTo>
                  <a:pt x="4318714" y="2448504"/>
                  <a:pt x="4340613" y="2446856"/>
                  <a:pt x="4381995" y="2434441"/>
                </a:cubicBezTo>
                <a:cubicBezTo>
                  <a:pt x="4405974" y="2427247"/>
                  <a:pt x="4428959" y="2416763"/>
                  <a:pt x="4453246" y="2410691"/>
                </a:cubicBezTo>
                <a:cubicBezTo>
                  <a:pt x="4469080" y="2406732"/>
                  <a:pt x="4485115" y="2403505"/>
                  <a:pt x="4500748" y="2398815"/>
                </a:cubicBezTo>
                <a:cubicBezTo>
                  <a:pt x="4524728" y="2391621"/>
                  <a:pt x="4572000" y="2375065"/>
                  <a:pt x="4572000" y="2375065"/>
                </a:cubicBezTo>
                <a:cubicBezTo>
                  <a:pt x="4674100" y="2306998"/>
                  <a:pt x="4544920" y="2388605"/>
                  <a:pt x="4643252" y="2339439"/>
                </a:cubicBezTo>
                <a:cubicBezTo>
                  <a:pt x="4656018" y="2333056"/>
                  <a:pt x="4665836" y="2321485"/>
                  <a:pt x="4678878" y="2315688"/>
                </a:cubicBezTo>
                <a:cubicBezTo>
                  <a:pt x="4701756" y="2305520"/>
                  <a:pt x="4729299" y="2305824"/>
                  <a:pt x="4750130" y="2291937"/>
                </a:cubicBezTo>
                <a:cubicBezTo>
                  <a:pt x="4785906" y="2268087"/>
                  <a:pt x="4791074" y="2262514"/>
                  <a:pt x="4833257" y="2244436"/>
                </a:cubicBezTo>
                <a:cubicBezTo>
                  <a:pt x="4844763" y="2239505"/>
                  <a:pt x="4857487" y="2237741"/>
                  <a:pt x="4868883" y="2232561"/>
                </a:cubicBezTo>
                <a:cubicBezTo>
                  <a:pt x="4901115" y="2217910"/>
                  <a:pt x="4930296" y="2196255"/>
                  <a:pt x="4963885" y="2185059"/>
                </a:cubicBezTo>
                <a:lnTo>
                  <a:pt x="5035137" y="2161309"/>
                </a:lnTo>
                <a:lnTo>
                  <a:pt x="5070763" y="2149434"/>
                </a:lnTo>
                <a:lnTo>
                  <a:pt x="5177641" y="2078182"/>
                </a:lnTo>
                <a:cubicBezTo>
                  <a:pt x="5189516" y="2070265"/>
                  <a:pt x="5203175" y="2064523"/>
                  <a:pt x="5213267" y="2054431"/>
                </a:cubicBezTo>
                <a:cubicBezTo>
                  <a:pt x="5319546" y="1948152"/>
                  <a:pt x="5245977" y="2012406"/>
                  <a:pt x="5320145" y="1959428"/>
                </a:cubicBezTo>
                <a:cubicBezTo>
                  <a:pt x="5336250" y="1947924"/>
                  <a:pt x="5350462" y="1933622"/>
                  <a:pt x="5367646" y="1923802"/>
                </a:cubicBezTo>
                <a:cubicBezTo>
                  <a:pt x="5378514" y="1917592"/>
                  <a:pt x="5392076" y="1917525"/>
                  <a:pt x="5403272" y="1911927"/>
                </a:cubicBezTo>
                <a:cubicBezTo>
                  <a:pt x="5423917" y="1901605"/>
                  <a:pt x="5442472" y="1887510"/>
                  <a:pt x="5462649" y="1876301"/>
                </a:cubicBezTo>
                <a:cubicBezTo>
                  <a:pt x="5478124" y="1867704"/>
                  <a:pt x="5495138" y="1861932"/>
                  <a:pt x="5510150" y="1852550"/>
                </a:cubicBezTo>
                <a:cubicBezTo>
                  <a:pt x="5592313" y="1801198"/>
                  <a:pt x="5523288" y="1828378"/>
                  <a:pt x="5593278" y="1805049"/>
                </a:cubicBezTo>
                <a:cubicBezTo>
                  <a:pt x="5605153" y="1797132"/>
                  <a:pt x="5618812" y="1791390"/>
                  <a:pt x="5628904" y="1781298"/>
                </a:cubicBezTo>
                <a:cubicBezTo>
                  <a:pt x="5638996" y="1771206"/>
                  <a:pt x="5641913" y="1755070"/>
                  <a:pt x="5652654" y="1745672"/>
                </a:cubicBezTo>
                <a:cubicBezTo>
                  <a:pt x="5674136" y="1726875"/>
                  <a:pt x="5723906" y="1698171"/>
                  <a:pt x="5723906" y="1698171"/>
                </a:cubicBezTo>
                <a:cubicBezTo>
                  <a:pt x="5767450" y="1632855"/>
                  <a:pt x="5723905" y="1688276"/>
                  <a:pt x="5783283" y="1638795"/>
                </a:cubicBezTo>
                <a:cubicBezTo>
                  <a:pt x="5874727" y="1562593"/>
                  <a:pt x="5766076" y="1638392"/>
                  <a:pt x="5854535" y="1579418"/>
                </a:cubicBezTo>
                <a:cubicBezTo>
                  <a:pt x="5917865" y="1484420"/>
                  <a:pt x="5834746" y="1599206"/>
                  <a:pt x="5913911" y="1520041"/>
                </a:cubicBezTo>
                <a:cubicBezTo>
                  <a:pt x="5924003" y="1509949"/>
                  <a:pt x="5928180" y="1495082"/>
                  <a:pt x="5937662" y="1484415"/>
                </a:cubicBezTo>
                <a:cubicBezTo>
                  <a:pt x="5959977" y="1459311"/>
                  <a:pt x="5985163" y="1436914"/>
                  <a:pt x="6008914" y="1413163"/>
                </a:cubicBezTo>
                <a:cubicBezTo>
                  <a:pt x="6020789" y="1401288"/>
                  <a:pt x="6035224" y="1391511"/>
                  <a:pt x="6044540" y="1377537"/>
                </a:cubicBezTo>
                <a:cubicBezTo>
                  <a:pt x="6052457" y="1365662"/>
                  <a:pt x="6057146" y="1350827"/>
                  <a:pt x="6068291" y="1341911"/>
                </a:cubicBezTo>
                <a:cubicBezTo>
                  <a:pt x="6078066" y="1334091"/>
                  <a:pt x="6092042" y="1333994"/>
                  <a:pt x="6103917" y="1330036"/>
                </a:cubicBezTo>
                <a:cubicBezTo>
                  <a:pt x="6198924" y="1266697"/>
                  <a:pt x="6084121" y="1349831"/>
                  <a:pt x="6163293" y="1270659"/>
                </a:cubicBezTo>
                <a:cubicBezTo>
                  <a:pt x="6173385" y="1260567"/>
                  <a:pt x="6187044" y="1254826"/>
                  <a:pt x="6198919" y="1246909"/>
                </a:cubicBezTo>
                <a:cubicBezTo>
                  <a:pt x="6225663" y="1166681"/>
                  <a:pt x="6188574" y="1253642"/>
                  <a:pt x="6246420" y="1187532"/>
                </a:cubicBezTo>
                <a:cubicBezTo>
                  <a:pt x="6265217" y="1166050"/>
                  <a:pt x="6273738" y="1136464"/>
                  <a:pt x="6293922" y="1116280"/>
                </a:cubicBezTo>
                <a:cubicBezTo>
                  <a:pt x="6305797" y="1104405"/>
                  <a:pt x="6318797" y="1093556"/>
                  <a:pt x="6329548" y="1080654"/>
                </a:cubicBezTo>
                <a:cubicBezTo>
                  <a:pt x="6338685" y="1069690"/>
                  <a:pt x="6343206" y="1055120"/>
                  <a:pt x="6353298" y="1045028"/>
                </a:cubicBezTo>
                <a:cubicBezTo>
                  <a:pt x="6363390" y="1034936"/>
                  <a:pt x="6377049" y="1029195"/>
                  <a:pt x="6388924" y="1021278"/>
                </a:cubicBezTo>
                <a:cubicBezTo>
                  <a:pt x="6396841" y="1009403"/>
                  <a:pt x="6406292" y="998418"/>
                  <a:pt x="6412675" y="985652"/>
                </a:cubicBezTo>
                <a:cubicBezTo>
                  <a:pt x="6418273" y="974456"/>
                  <a:pt x="6416730" y="959801"/>
                  <a:pt x="6424550" y="950026"/>
                </a:cubicBezTo>
                <a:cubicBezTo>
                  <a:pt x="6433466" y="938881"/>
                  <a:pt x="6448301" y="934192"/>
                  <a:pt x="6460176" y="926275"/>
                </a:cubicBezTo>
                <a:cubicBezTo>
                  <a:pt x="6468093" y="914400"/>
                  <a:pt x="6473835" y="900741"/>
                  <a:pt x="6483927" y="890649"/>
                </a:cubicBezTo>
                <a:cubicBezTo>
                  <a:pt x="6494019" y="880557"/>
                  <a:pt x="6510637" y="878043"/>
                  <a:pt x="6519553" y="866898"/>
                </a:cubicBezTo>
                <a:cubicBezTo>
                  <a:pt x="6585105" y="784957"/>
                  <a:pt x="6464958" y="875584"/>
                  <a:pt x="6567054" y="807522"/>
                </a:cubicBezTo>
                <a:cubicBezTo>
                  <a:pt x="6621500" y="725855"/>
                  <a:pt x="6587476" y="745296"/>
                  <a:pt x="6650182" y="724395"/>
                </a:cubicBezTo>
                <a:lnTo>
                  <a:pt x="6697683" y="653143"/>
                </a:lnTo>
                <a:cubicBezTo>
                  <a:pt x="6705600" y="641268"/>
                  <a:pt x="6711341" y="627609"/>
                  <a:pt x="6721433" y="617517"/>
                </a:cubicBezTo>
                <a:cubicBezTo>
                  <a:pt x="6777242" y="561708"/>
                  <a:pt x="6747746" y="595862"/>
                  <a:pt x="6804561" y="510639"/>
                </a:cubicBezTo>
                <a:cubicBezTo>
                  <a:pt x="6812478" y="498764"/>
                  <a:pt x="6823797" y="488553"/>
                  <a:pt x="6828311" y="475013"/>
                </a:cubicBezTo>
                <a:cubicBezTo>
                  <a:pt x="6858162" y="385466"/>
                  <a:pt x="6817895" y="495844"/>
                  <a:pt x="6863937" y="403761"/>
                </a:cubicBezTo>
                <a:cubicBezTo>
                  <a:pt x="6869535" y="392565"/>
                  <a:pt x="6870215" y="379331"/>
                  <a:pt x="6875813" y="368135"/>
                </a:cubicBezTo>
                <a:cubicBezTo>
                  <a:pt x="6882196" y="355370"/>
                  <a:pt x="6893180" y="345274"/>
                  <a:pt x="6899563" y="332509"/>
                </a:cubicBezTo>
                <a:cubicBezTo>
                  <a:pt x="6905161" y="321313"/>
                  <a:pt x="6905841" y="308079"/>
                  <a:pt x="6911439" y="296883"/>
                </a:cubicBezTo>
                <a:cubicBezTo>
                  <a:pt x="6917822" y="284118"/>
                  <a:pt x="6929393" y="274299"/>
                  <a:pt x="6935189" y="261257"/>
                </a:cubicBezTo>
                <a:cubicBezTo>
                  <a:pt x="6991714" y="134074"/>
                  <a:pt x="6928942" y="235002"/>
                  <a:pt x="6982691" y="154379"/>
                </a:cubicBezTo>
                <a:lnTo>
                  <a:pt x="7018317" y="47501"/>
                </a:lnTo>
                <a:cubicBezTo>
                  <a:pt x="7022275" y="35626"/>
                  <a:pt x="7018996" y="17473"/>
                  <a:pt x="7030192" y="11875"/>
                </a:cubicBezTo>
                <a:lnTo>
                  <a:pt x="7053943"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a:solidFill>
                <a:prstClr val="white"/>
              </a:solidFill>
            </a:endParaRPr>
          </a:p>
        </p:txBody>
      </p:sp>
      <p:sp>
        <p:nvSpPr>
          <p:cNvPr id="43" name="爆発 1 42">
            <a:extLst>
              <a:ext uri="{FF2B5EF4-FFF2-40B4-BE49-F238E27FC236}">
                <a16:creationId xmlns:a16="http://schemas.microsoft.com/office/drawing/2014/main" id="{49BD4EF2-8764-4568-91AC-156695B19DA2}"/>
              </a:ext>
            </a:extLst>
          </p:cNvPr>
          <p:cNvSpPr/>
          <p:nvPr/>
        </p:nvSpPr>
        <p:spPr>
          <a:xfrm>
            <a:off x="1065091" y="3501711"/>
            <a:ext cx="1490684" cy="1033264"/>
          </a:xfrm>
          <a:prstGeom prst="irregularSeal1">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altLang="ja-JP" sz="2800" b="1" dirty="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Fall</a:t>
            </a:r>
            <a:endParaRPr lang="ja-JP" altLang="en-US" sz="2800" b="1" dirty="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44" name="テキスト ボックス 43">
            <a:extLst>
              <a:ext uri="{FF2B5EF4-FFF2-40B4-BE49-F238E27FC236}">
                <a16:creationId xmlns:a16="http://schemas.microsoft.com/office/drawing/2014/main" id="{A1579BC3-9C08-40D5-BBF8-3557629670BD}"/>
              </a:ext>
            </a:extLst>
          </p:cNvPr>
          <p:cNvSpPr txBox="1"/>
          <p:nvPr/>
        </p:nvSpPr>
        <p:spPr>
          <a:xfrm>
            <a:off x="1320800" y="4535488"/>
            <a:ext cx="2185988" cy="400050"/>
          </a:xfrm>
          <a:prstGeom prst="rect">
            <a:avLst/>
          </a:prstGeom>
          <a:solidFill>
            <a:srgbClr val="FFFF00"/>
          </a:solidFill>
          <a:effectLst>
            <a:outerShdw blurRad="50800" dist="38100" dir="5400000" algn="t" rotWithShape="0">
              <a:prstClr val="black">
                <a:alpha val="40000"/>
              </a:prstClr>
            </a:outerShdw>
          </a:effectLst>
        </p:spPr>
        <p:txBody>
          <a:bodyPr wrap="none">
            <a:spAutoFit/>
          </a:bodyPr>
          <a:lstStyle/>
          <a:p>
            <a:pPr eaLnBrk="1" fontAlgn="auto" hangingPunct="1">
              <a:spcBef>
                <a:spcPts val="0"/>
              </a:spcBef>
              <a:spcAft>
                <a:spcPts val="0"/>
              </a:spcAft>
              <a:defRPr/>
            </a:pPr>
            <a:r>
              <a:rPr lang="en-US" altLang="ja-JP" sz="2000" b="1" dirty="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Hospitalization </a:t>
            </a:r>
            <a:endParaRPr lang="ja-JP" altLang="en-US" sz="2000" b="1" dirty="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pic>
        <p:nvPicPr>
          <p:cNvPr id="5122" name="Picture 2" descr="https://illustimage.com/photo/dl/748.png">
            <a:extLst>
              <a:ext uri="{FF2B5EF4-FFF2-40B4-BE49-F238E27FC236}">
                <a16:creationId xmlns:a16="http://schemas.microsoft.com/office/drawing/2014/main" id="{8A42BB70-94F9-405B-BB07-8DCD46FB2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3013" y="1697038"/>
            <a:ext cx="1500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s://illustimage.com/photo/dl/298.png">
            <a:extLst>
              <a:ext uri="{FF2B5EF4-FFF2-40B4-BE49-F238E27FC236}">
                <a16:creationId xmlns:a16="http://schemas.microsoft.com/office/drawing/2014/main" id="{B33406E7-552B-4783-A3F3-FAE291CAA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225" y="2397125"/>
            <a:ext cx="671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https://illustimage.com/photo/dl/2232.png">
            <a:extLst>
              <a:ext uri="{FF2B5EF4-FFF2-40B4-BE49-F238E27FC236}">
                <a16:creationId xmlns:a16="http://schemas.microsoft.com/office/drawing/2014/main" id="{0BAC114A-9AF0-41BB-AB7E-A5BB19B815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2863" y="2446338"/>
            <a:ext cx="141605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8" name="Picture 8" descr="骨折した人ピクトグラム">
            <a:extLst>
              <a:ext uri="{FF2B5EF4-FFF2-40B4-BE49-F238E27FC236}">
                <a16:creationId xmlns:a16="http://schemas.microsoft.com/office/drawing/2014/main" id="{9381C4AC-60E8-4FFE-9769-58D0C31307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5" y="5667375"/>
            <a:ext cx="1354138"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9" name="正方形/長方形 2">
            <a:extLst>
              <a:ext uri="{FF2B5EF4-FFF2-40B4-BE49-F238E27FC236}">
                <a16:creationId xmlns:a16="http://schemas.microsoft.com/office/drawing/2014/main" id="{D76A5F74-8ADB-4664-B295-F36215C80139}"/>
              </a:ext>
            </a:extLst>
          </p:cNvPr>
          <p:cNvSpPr>
            <a:spLocks noChangeArrowheads="1"/>
          </p:cNvSpPr>
          <p:nvPr/>
        </p:nvSpPr>
        <p:spPr bwMode="auto">
          <a:xfrm>
            <a:off x="0" y="604838"/>
            <a:ext cx="92948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800">
                <a:solidFill>
                  <a:srgbClr val="FF0000"/>
                </a:solidFill>
                <a:latin typeface="HGPｺﾞｼｯｸE" panose="020B0900000000000000" pitchFamily="34" charset="-128"/>
                <a:ea typeface="HGPｺﾞｼｯｸE" panose="020B0900000000000000" pitchFamily="34" charset="-128"/>
              </a:rPr>
              <a:t>Prevention Flail </a:t>
            </a:r>
          </a:p>
          <a:p>
            <a:pPr eaLnBrk="1" hangingPunct="1">
              <a:spcBef>
                <a:spcPct val="0"/>
              </a:spcBef>
              <a:buFontTx/>
              <a:buNone/>
            </a:pPr>
            <a:r>
              <a:rPr lang="en-US" altLang="ja-JP" sz="2800">
                <a:solidFill>
                  <a:srgbClr val="FF0000"/>
                </a:solidFill>
                <a:latin typeface="HGPｺﾞｼｯｸE" panose="020B0900000000000000" pitchFamily="34" charset="-128"/>
                <a:ea typeface="HGPｺﾞｼｯｸE" panose="020B0900000000000000" pitchFamily="34" charset="-128"/>
              </a:rPr>
              <a:t>Fall , depression, locomotive syndrome, sarcopenia</a:t>
            </a:r>
            <a:endParaRPr lang="ja-JP" altLang="en-US" sz="2800">
              <a:solidFill>
                <a:srgbClr val="FF0000"/>
              </a:solidFill>
              <a:latin typeface="HGPｺﾞｼｯｸE" panose="020B0900000000000000" pitchFamily="34" charset="-128"/>
              <a:ea typeface="HGPｺﾞｼｯｸE" panose="020B0900000000000000" pitchFamily="34" charset="-128"/>
            </a:endParaRPr>
          </a:p>
        </p:txBody>
      </p:sp>
      <p:sp>
        <p:nvSpPr>
          <p:cNvPr id="89120" name="正方形/長方形 8">
            <a:extLst>
              <a:ext uri="{FF2B5EF4-FFF2-40B4-BE49-F238E27FC236}">
                <a16:creationId xmlns:a16="http://schemas.microsoft.com/office/drawing/2014/main" id="{5AB48C38-F2CD-414A-ABFC-2FDD258EBD12}"/>
              </a:ext>
            </a:extLst>
          </p:cNvPr>
          <p:cNvSpPr>
            <a:spLocks noChangeArrowheads="1"/>
          </p:cNvSpPr>
          <p:nvPr/>
        </p:nvSpPr>
        <p:spPr bwMode="auto">
          <a:xfrm>
            <a:off x="31750" y="3211513"/>
            <a:ext cx="12573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400">
                <a:latin typeface="HGPｺﾞｼｯｸE" panose="020B0900000000000000" pitchFamily="34" charset="-128"/>
                <a:ea typeface="HGPｺﾞｼｯｸE" panose="020B0900000000000000" pitchFamily="34" charset="-128"/>
              </a:rPr>
              <a:t>Power </a:t>
            </a:r>
          </a:p>
          <a:p>
            <a:pPr eaLnBrk="1" hangingPunct="1">
              <a:spcBef>
                <a:spcPct val="0"/>
              </a:spcBef>
              <a:buFontTx/>
              <a:buNone/>
            </a:pPr>
            <a:r>
              <a:rPr lang="en-US" altLang="ja-JP" sz="2400">
                <a:latin typeface="HGPｺﾞｼｯｸE" panose="020B0900000000000000" pitchFamily="34" charset="-128"/>
                <a:ea typeface="HGPｺﾞｼｯｸE" panose="020B0900000000000000" pitchFamily="34" charset="-128"/>
              </a:rPr>
              <a:t>to move</a:t>
            </a:r>
            <a:endParaRPr lang="ja-JP" altLang="en-US" sz="2400">
              <a:latin typeface="HGPｺﾞｼｯｸE" panose="020B0900000000000000" pitchFamily="34" charset="-128"/>
              <a:ea typeface="HGPｺﾞｼｯｸE" panose="020B0900000000000000" pitchFamily="34" charset="-128"/>
            </a:endParaRPr>
          </a:p>
        </p:txBody>
      </p:sp>
      <p:sp>
        <p:nvSpPr>
          <p:cNvPr id="89121" name="正方形/長方形 9">
            <a:extLst>
              <a:ext uri="{FF2B5EF4-FFF2-40B4-BE49-F238E27FC236}">
                <a16:creationId xmlns:a16="http://schemas.microsoft.com/office/drawing/2014/main" id="{9CC89CB4-9AFC-477A-9EF8-C909E375E9CD}"/>
              </a:ext>
            </a:extLst>
          </p:cNvPr>
          <p:cNvSpPr>
            <a:spLocks noChangeArrowheads="1"/>
          </p:cNvSpPr>
          <p:nvPr/>
        </p:nvSpPr>
        <p:spPr bwMode="auto">
          <a:xfrm>
            <a:off x="1992313" y="5053013"/>
            <a:ext cx="9239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800">
                <a:solidFill>
                  <a:srgbClr val="FF0000"/>
                </a:solidFill>
                <a:latin typeface="HGPｺﾞｼｯｸE" panose="020B0900000000000000" pitchFamily="34" charset="-128"/>
                <a:ea typeface="HGPｺﾞｼｯｸE" panose="020B0900000000000000" pitchFamily="34" charset="-128"/>
              </a:rPr>
              <a:t>Flail </a:t>
            </a:r>
          </a:p>
        </p:txBody>
      </p:sp>
      <p:sp>
        <p:nvSpPr>
          <p:cNvPr id="13" name="Rectangle 42">
            <a:extLst>
              <a:ext uri="{FF2B5EF4-FFF2-40B4-BE49-F238E27FC236}">
                <a16:creationId xmlns:a16="http://schemas.microsoft.com/office/drawing/2014/main" id="{5A95F061-203E-40BF-9755-8EAA51FA2121}"/>
              </a:ext>
            </a:extLst>
          </p:cNvPr>
          <p:cNvSpPr>
            <a:spLocks noChangeArrowheads="1"/>
          </p:cNvSpPr>
          <p:nvPr/>
        </p:nvSpPr>
        <p:spPr bwMode="auto">
          <a:xfrm>
            <a:off x="179512" y="2150904"/>
            <a:ext cx="945937" cy="492443"/>
          </a:xfrm>
          <a:prstGeom prst="rect">
            <a:avLst/>
          </a:prstGeom>
          <a:noFill/>
          <a:ln>
            <a:noFill/>
          </a:ln>
          <a:effectLst/>
        </p:spPr>
        <p:txBody>
          <a:bodyPr lIns="0" tIns="0" rIns="0" bIns="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ja-JP"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50" charset="-128"/>
                <a:ea typeface="ＭＳ Ｐゴシック" panose="020B0600070205080204" pitchFamily="50" charset="-128"/>
              </a:rPr>
              <a:t>H</a:t>
            </a:r>
            <a:r>
              <a:rPr lang="ja-JP" altLang="ja-JP"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50" charset="-128"/>
                <a:ea typeface="ＭＳ Ｐゴシック" panose="020B0600070205080204" pitchFamily="50" charset="-128"/>
              </a:rPr>
              <a:t>igh</a:t>
            </a:r>
            <a:r>
              <a:rPr lang="ja-JP" altLang="ja-JP" sz="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ＭＳ Ｐゴシック" panose="020B0600070205080204" pitchFamily="50" charset="-128"/>
              </a:rPr>
              <a:t> </a:t>
            </a:r>
            <a:endParaRPr lang="ja-JP" altLang="ja-JP"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ＭＳ Ｐゴシック" panose="020B0600070205080204" pitchFamily="50" charset="-128"/>
            </a:endParaRPr>
          </a:p>
        </p:txBody>
      </p:sp>
      <p:sp>
        <p:nvSpPr>
          <p:cNvPr id="33" name="Rectangle 42">
            <a:extLst>
              <a:ext uri="{FF2B5EF4-FFF2-40B4-BE49-F238E27FC236}">
                <a16:creationId xmlns:a16="http://schemas.microsoft.com/office/drawing/2014/main" id="{704D701E-693A-4772-AF33-7E386BA8207E}"/>
              </a:ext>
            </a:extLst>
          </p:cNvPr>
          <p:cNvSpPr>
            <a:spLocks noChangeArrowheads="1"/>
          </p:cNvSpPr>
          <p:nvPr/>
        </p:nvSpPr>
        <p:spPr bwMode="auto">
          <a:xfrm>
            <a:off x="187452" y="4668005"/>
            <a:ext cx="945937" cy="492443"/>
          </a:xfrm>
          <a:prstGeom prst="rect">
            <a:avLst/>
          </a:prstGeom>
          <a:noFill/>
          <a:ln>
            <a:noFill/>
          </a:ln>
          <a:effectLst/>
        </p:spPr>
        <p:txBody>
          <a:bodyPr lIns="0" tIns="0" rIns="0" bIns="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ja-JP"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HGPｺﾞｼｯｸE" panose="020B0900000000000000" pitchFamily="50" charset="-128"/>
                <a:ea typeface="HGPｺﾞｼｯｸE" panose="020B0900000000000000" pitchFamily="50" charset="-128"/>
              </a:rPr>
              <a:t>Low</a:t>
            </a:r>
            <a:r>
              <a:rPr lang="ja-JP" altLang="ja-JP" sz="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HGPｺﾞｼｯｸE" panose="020B0900000000000000" pitchFamily="50" charset="-128"/>
                <a:ea typeface="HGPｺﾞｼｯｸE" panose="020B0900000000000000" pitchFamily="50" charset="-128"/>
              </a:rPr>
              <a:t> </a:t>
            </a:r>
            <a:endParaRPr lang="ja-JP" altLang="ja-JP"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HGPｺﾞｼｯｸE" panose="020B0900000000000000" pitchFamily="50" charset="-128"/>
              <a:ea typeface="HGPｺﾞｼｯｸE" panose="020B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6E784E-B211-4FE3-9686-47348780414A}"/>
              </a:ext>
            </a:extLst>
          </p:cNvPr>
          <p:cNvSpPr/>
          <p:nvPr/>
        </p:nvSpPr>
        <p:spPr>
          <a:xfrm>
            <a:off x="153147" y="116632"/>
            <a:ext cx="8883348" cy="707886"/>
          </a:xfrm>
          <a:prstGeom prst="rect">
            <a:avLst/>
          </a:prstGeom>
        </p:spPr>
        <p:txBody>
          <a:bodyPr>
            <a:spAutoFit/>
          </a:bodyPr>
          <a:lstStyle/>
          <a:p>
            <a:pPr eaLnBrk="1" fontAlgn="auto" hangingPunct="1">
              <a:spcBef>
                <a:spcPts val="0"/>
              </a:spcBef>
              <a:spcAft>
                <a:spcPts val="0"/>
              </a:spcAft>
              <a:defRPr/>
            </a:pPr>
            <a:r>
              <a:rPr lang="en-US" altLang="ja-JP"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GPｺﾞｼｯｸE" panose="020B0900000000000000" pitchFamily="50" charset="-128"/>
                <a:ea typeface="HGPｺﾞｼｯｸE" panose="020B0900000000000000" pitchFamily="50" charset="-128"/>
              </a:rPr>
              <a:t>Body and mind exercise class</a:t>
            </a:r>
            <a:endParaRPr lang="ja-JP" alt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GPｺﾞｼｯｸE" panose="020B0900000000000000" pitchFamily="50" charset="-128"/>
              <a:ea typeface="HGPｺﾞｼｯｸE" panose="020B0900000000000000" pitchFamily="50" charset="-128"/>
            </a:endParaRPr>
          </a:p>
        </p:txBody>
      </p:sp>
      <p:sp>
        <p:nvSpPr>
          <p:cNvPr id="90115" name="正方形/長方形 2">
            <a:extLst>
              <a:ext uri="{FF2B5EF4-FFF2-40B4-BE49-F238E27FC236}">
                <a16:creationId xmlns:a16="http://schemas.microsoft.com/office/drawing/2014/main" id="{5A6E8B2D-2AEC-46EA-96F1-BC2B657BC7D2}"/>
              </a:ext>
            </a:extLst>
          </p:cNvPr>
          <p:cNvSpPr>
            <a:spLocks noChangeArrowheads="1"/>
          </p:cNvSpPr>
          <p:nvPr/>
        </p:nvSpPr>
        <p:spPr bwMode="auto">
          <a:xfrm>
            <a:off x="1465263" y="6165850"/>
            <a:ext cx="6257925"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3600"/>
              <a:t>Local residents over 60 years old</a:t>
            </a:r>
            <a:endParaRPr lang="en-US" altLang="ja-JP" sz="3600">
              <a:solidFill>
                <a:srgbClr val="000000"/>
              </a:solidFill>
              <a:latin typeface="HG丸ｺﾞｼｯｸM-PRO" panose="020B0400000000000000" pitchFamily="34" charset="-128"/>
              <a:ea typeface="HG丸ｺﾞｼｯｸM-PRO" panose="020B0400000000000000" pitchFamily="34" charset="-128"/>
            </a:endParaRPr>
          </a:p>
        </p:txBody>
      </p:sp>
      <p:pic>
        <p:nvPicPr>
          <p:cNvPr id="90116" name="Picture 2">
            <a:extLst>
              <a:ext uri="{FF2B5EF4-FFF2-40B4-BE49-F238E27FC236}">
                <a16:creationId xmlns:a16="http://schemas.microsoft.com/office/drawing/2014/main" id="{1EF57177-96AF-4B77-A9C2-F2D5901C9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1700213"/>
            <a:ext cx="7164388"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a:extLst>
              <a:ext uri="{FF2B5EF4-FFF2-40B4-BE49-F238E27FC236}">
                <a16:creationId xmlns:a16="http://schemas.microsoft.com/office/drawing/2014/main" id="{1E37355C-D3E2-4B8E-AAC0-D86F728C71B0}"/>
              </a:ext>
            </a:extLst>
          </p:cNvPr>
          <p:cNvSpPr/>
          <p:nvPr/>
        </p:nvSpPr>
        <p:spPr>
          <a:xfrm>
            <a:off x="4229894" y="908050"/>
            <a:ext cx="4806601" cy="769441"/>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Bef>
                <a:spcPts val="0"/>
              </a:spcBef>
              <a:spcAft>
                <a:spcPts val="0"/>
              </a:spcAft>
              <a:defRPr/>
            </a:pPr>
            <a:r>
              <a:rPr lang="en-US" altLang="ja-JP"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ＭＳ Ｐゴシック" panose="020B0600070205080204" pitchFamily="50" charset="-128"/>
              </a:rPr>
              <a:t>Exercise supporter</a:t>
            </a:r>
            <a:endParaRPr lang="ja-JP" alt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G丸ｺﾞｼｯｸM-PRO" pitchFamily="50" charset="-128"/>
              <a:ea typeface="HG丸ｺﾞｼｯｸM-PRO" pitchFamily="50" charset="-128"/>
            </a:endParaRPr>
          </a:p>
        </p:txBody>
      </p:sp>
      <p:cxnSp>
        <p:nvCxnSpPr>
          <p:cNvPr id="8" name="カギ線コネクタ 7">
            <a:extLst>
              <a:ext uri="{FF2B5EF4-FFF2-40B4-BE49-F238E27FC236}">
                <a16:creationId xmlns:a16="http://schemas.microsoft.com/office/drawing/2014/main" id="{C5AEE43F-30AF-4DC0-8181-5D85D5FD6812}"/>
              </a:ext>
            </a:extLst>
          </p:cNvPr>
          <p:cNvCxnSpPr/>
          <p:nvPr/>
        </p:nvCxnSpPr>
        <p:spPr>
          <a:xfrm>
            <a:off x="2124075" y="908050"/>
            <a:ext cx="1962150" cy="360363"/>
          </a:xfrm>
          <a:prstGeom prst="bentConnector3">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a:extLst>
              <a:ext uri="{FF2B5EF4-FFF2-40B4-BE49-F238E27FC236}">
                <a16:creationId xmlns:a16="http://schemas.microsoft.com/office/drawing/2014/main" id="{5166928E-C703-4995-BDB7-B8436005F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1288"/>
            <a:ext cx="3190875"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3" name="テキスト ボックス 1">
            <a:extLst>
              <a:ext uri="{FF2B5EF4-FFF2-40B4-BE49-F238E27FC236}">
                <a16:creationId xmlns:a16="http://schemas.microsoft.com/office/drawing/2014/main" id="{AA3229B4-02F9-417B-95F9-6DEA2C6A20C5}"/>
              </a:ext>
            </a:extLst>
          </p:cNvPr>
          <p:cNvSpPr txBox="1">
            <a:spLocks noChangeArrowheads="1"/>
          </p:cNvSpPr>
          <p:nvPr/>
        </p:nvSpPr>
        <p:spPr bwMode="auto">
          <a:xfrm>
            <a:off x="395288" y="260350"/>
            <a:ext cx="652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2010</a:t>
            </a:r>
            <a:endParaRPr lang="ja-JP" altLang="en-US" sz="1800">
              <a:solidFill>
                <a:srgbClr val="000000"/>
              </a:solidFill>
            </a:endParaRPr>
          </a:p>
        </p:txBody>
      </p:sp>
      <p:pic>
        <p:nvPicPr>
          <p:cNvPr id="92164" name="Picture 7">
            <a:extLst>
              <a:ext uri="{FF2B5EF4-FFF2-40B4-BE49-F238E27FC236}">
                <a16:creationId xmlns:a16="http://schemas.microsoft.com/office/drawing/2014/main" id="{5CAE9B6D-A5F1-4DD8-AEAA-E5253ADB8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1628775"/>
            <a:ext cx="2197100" cy="512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5" name="テキスト ボックス 3">
            <a:extLst>
              <a:ext uri="{FF2B5EF4-FFF2-40B4-BE49-F238E27FC236}">
                <a16:creationId xmlns:a16="http://schemas.microsoft.com/office/drawing/2014/main" id="{5DE2DB8D-2FC7-491B-9A2F-4BDA0CE09ABB}"/>
              </a:ext>
            </a:extLst>
          </p:cNvPr>
          <p:cNvSpPr txBox="1">
            <a:spLocks noChangeArrowheads="1"/>
          </p:cNvSpPr>
          <p:nvPr/>
        </p:nvSpPr>
        <p:spPr bwMode="auto">
          <a:xfrm>
            <a:off x="4271963" y="1211263"/>
            <a:ext cx="6524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2013</a:t>
            </a:r>
            <a:endParaRPr lang="ja-JP" altLang="en-US" sz="1800">
              <a:solidFill>
                <a:srgbClr val="000000"/>
              </a:solidFill>
            </a:endParaRPr>
          </a:p>
        </p:txBody>
      </p:sp>
      <p:sp>
        <p:nvSpPr>
          <p:cNvPr id="92166" name="テキスト ボックス 4">
            <a:extLst>
              <a:ext uri="{FF2B5EF4-FFF2-40B4-BE49-F238E27FC236}">
                <a16:creationId xmlns:a16="http://schemas.microsoft.com/office/drawing/2014/main" id="{5AEDF746-97D2-4425-BCCE-B859D194829E}"/>
              </a:ext>
            </a:extLst>
          </p:cNvPr>
          <p:cNvSpPr txBox="1">
            <a:spLocks noChangeArrowheads="1"/>
          </p:cNvSpPr>
          <p:nvPr/>
        </p:nvSpPr>
        <p:spPr bwMode="auto">
          <a:xfrm>
            <a:off x="396875" y="630238"/>
            <a:ext cx="649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86</a:t>
            </a:r>
            <a:r>
              <a:rPr lang="ja-JP" altLang="en-US" sz="1800">
                <a:solidFill>
                  <a:srgbClr val="000000"/>
                </a:solidFill>
              </a:rPr>
              <a:t>歳</a:t>
            </a:r>
          </a:p>
        </p:txBody>
      </p:sp>
      <p:sp>
        <p:nvSpPr>
          <p:cNvPr id="92167" name="テキスト ボックス 6">
            <a:extLst>
              <a:ext uri="{FF2B5EF4-FFF2-40B4-BE49-F238E27FC236}">
                <a16:creationId xmlns:a16="http://schemas.microsoft.com/office/drawing/2014/main" id="{95E61F8D-7D81-4DDE-9A3E-903A9AC2FBF3}"/>
              </a:ext>
            </a:extLst>
          </p:cNvPr>
          <p:cNvSpPr txBox="1">
            <a:spLocks noChangeArrowheads="1"/>
          </p:cNvSpPr>
          <p:nvPr/>
        </p:nvSpPr>
        <p:spPr bwMode="auto">
          <a:xfrm>
            <a:off x="4973638" y="1220788"/>
            <a:ext cx="64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89</a:t>
            </a:r>
            <a:r>
              <a:rPr lang="ja-JP" altLang="en-US" sz="1800">
                <a:solidFill>
                  <a:srgbClr val="000000"/>
                </a:solidFill>
              </a:rPr>
              <a:t>歳</a:t>
            </a:r>
          </a:p>
        </p:txBody>
      </p:sp>
      <p:sp>
        <p:nvSpPr>
          <p:cNvPr id="92168" name="正方形/長方形 7">
            <a:extLst>
              <a:ext uri="{FF2B5EF4-FFF2-40B4-BE49-F238E27FC236}">
                <a16:creationId xmlns:a16="http://schemas.microsoft.com/office/drawing/2014/main" id="{8E1EB591-343D-4C0F-88E9-5F273649DFA0}"/>
              </a:ext>
            </a:extLst>
          </p:cNvPr>
          <p:cNvSpPr>
            <a:spLocks noChangeArrowheads="1"/>
          </p:cNvSpPr>
          <p:nvPr/>
        </p:nvSpPr>
        <p:spPr bwMode="auto">
          <a:xfrm>
            <a:off x="6319838" y="122238"/>
            <a:ext cx="2698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b="1">
                <a:solidFill>
                  <a:srgbClr val="000000"/>
                </a:solidFill>
                <a:latin typeface="HG丸ｺﾞｼｯｸM-PRO" panose="020B0400000000000000" pitchFamily="34" charset="-128"/>
                <a:ea typeface="HG丸ｺﾞｼｯｸM-PRO" panose="020B0400000000000000" pitchFamily="34" charset="-128"/>
              </a:rPr>
              <a:t>Right wrist fracture </a:t>
            </a:r>
          </a:p>
          <a:p>
            <a:pPr eaLnBrk="1" hangingPunct="1">
              <a:spcBef>
                <a:spcPct val="0"/>
              </a:spcBef>
              <a:buFontTx/>
              <a:buNone/>
            </a:pPr>
            <a:r>
              <a:rPr lang="en-US" altLang="ja-JP" sz="1800" b="1">
                <a:solidFill>
                  <a:srgbClr val="000000"/>
                </a:solidFill>
                <a:latin typeface="HG丸ｺﾞｼｯｸM-PRO" panose="020B0400000000000000" pitchFamily="34" charset="-128"/>
                <a:ea typeface="HG丸ｺﾞｼｯｸM-PRO" panose="020B0400000000000000" pitchFamily="34" charset="-128"/>
              </a:rPr>
              <a:t>spinal canal stenosis</a:t>
            </a:r>
            <a:r>
              <a:rPr lang="ja-JP" altLang="en-US" sz="1800" b="1">
                <a:solidFill>
                  <a:srgbClr val="000000"/>
                </a:solidFill>
                <a:latin typeface="HG丸ｺﾞｼｯｸM-PRO" panose="020B0400000000000000" pitchFamily="34" charset="-128"/>
                <a:ea typeface="HG丸ｺﾞｼｯｸM-PRO" panose="020B0400000000000000" pitchFamily="34" charset="-128"/>
              </a:rPr>
              <a:t>    　　　　　　　　　　　　　　　　　</a:t>
            </a:r>
            <a:endParaRPr lang="en-US" altLang="ja-JP" sz="1800" b="1">
              <a:solidFill>
                <a:srgbClr val="000000"/>
              </a:solidFill>
              <a:latin typeface="HG丸ｺﾞｼｯｸM-PRO" panose="020B0400000000000000" pitchFamily="34" charset="-128"/>
              <a:ea typeface="HG丸ｺﾞｼｯｸM-PRO" panose="020B0400000000000000" pitchFamily="34" charset="-128"/>
            </a:endParaRPr>
          </a:p>
        </p:txBody>
      </p:sp>
      <p:pic>
        <p:nvPicPr>
          <p:cNvPr id="92169" name="Picture 12">
            <a:extLst>
              <a:ext uri="{FF2B5EF4-FFF2-40B4-BE49-F238E27FC236}">
                <a16:creationId xmlns:a16="http://schemas.microsoft.com/office/drawing/2014/main" id="{F1B10C38-B283-48D1-BD9F-274ECDABE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628775"/>
            <a:ext cx="3097212"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70" name="テキスト ボックス 3">
            <a:extLst>
              <a:ext uri="{FF2B5EF4-FFF2-40B4-BE49-F238E27FC236}">
                <a16:creationId xmlns:a16="http://schemas.microsoft.com/office/drawing/2014/main" id="{B340570D-801D-47F6-A73E-907561991705}"/>
              </a:ext>
            </a:extLst>
          </p:cNvPr>
          <p:cNvSpPr txBox="1">
            <a:spLocks noChangeArrowheads="1"/>
          </p:cNvSpPr>
          <p:nvPr/>
        </p:nvSpPr>
        <p:spPr bwMode="auto">
          <a:xfrm>
            <a:off x="7615238" y="1260475"/>
            <a:ext cx="652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2019</a:t>
            </a:r>
            <a:endParaRPr lang="ja-JP" altLang="en-US" sz="1800">
              <a:solidFill>
                <a:srgbClr val="000000"/>
              </a:solidFill>
            </a:endParaRPr>
          </a:p>
        </p:txBody>
      </p:sp>
      <p:sp>
        <p:nvSpPr>
          <p:cNvPr id="92171" name="テキスト ボックス 6">
            <a:extLst>
              <a:ext uri="{FF2B5EF4-FFF2-40B4-BE49-F238E27FC236}">
                <a16:creationId xmlns:a16="http://schemas.microsoft.com/office/drawing/2014/main" id="{D00A8E34-6950-4AD3-95F7-4D409507A8D1}"/>
              </a:ext>
            </a:extLst>
          </p:cNvPr>
          <p:cNvSpPr txBox="1">
            <a:spLocks noChangeArrowheads="1"/>
          </p:cNvSpPr>
          <p:nvPr/>
        </p:nvSpPr>
        <p:spPr bwMode="auto">
          <a:xfrm>
            <a:off x="8243888" y="1258888"/>
            <a:ext cx="64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95</a:t>
            </a:r>
            <a:r>
              <a:rPr lang="ja-JP" altLang="en-US" sz="1800">
                <a:solidFill>
                  <a:srgbClr val="000000"/>
                </a:solidFill>
              </a:rPr>
              <a:t>歳</a:t>
            </a:r>
          </a:p>
        </p:txBody>
      </p:sp>
      <p:sp>
        <p:nvSpPr>
          <p:cNvPr id="92172" name="Rectangle 12">
            <a:extLst>
              <a:ext uri="{FF2B5EF4-FFF2-40B4-BE49-F238E27FC236}">
                <a16:creationId xmlns:a16="http://schemas.microsoft.com/office/drawing/2014/main" id="{9B5B1A99-7C21-4FCD-93E8-715165C795E2}"/>
              </a:ext>
            </a:extLst>
          </p:cNvPr>
          <p:cNvSpPr>
            <a:spLocks noChangeArrowheads="1"/>
          </p:cNvSpPr>
          <p:nvPr/>
        </p:nvSpPr>
        <p:spPr bwMode="auto">
          <a:xfrm>
            <a:off x="3652838" y="630238"/>
            <a:ext cx="2160587" cy="62071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100">
                <a:solidFill>
                  <a:srgbClr val="222222"/>
                </a:solidFill>
                <a:latin typeface="Arial Unicode MS" pitchFamily="50" charset="-128"/>
              </a:rPr>
              <a:t>Fall experience </a:t>
            </a:r>
            <a:endParaRPr lang="en-US" altLang="ja-JP" sz="2100">
              <a:solidFill>
                <a:srgbClr val="222222"/>
              </a:solidFill>
              <a:latin typeface="Arial Unicode MS" pitchFamily="50" charset="-128"/>
            </a:endParaRPr>
          </a:p>
          <a:p>
            <a:pPr>
              <a:spcBef>
                <a:spcPct val="0"/>
              </a:spcBef>
              <a:buFontTx/>
              <a:buNone/>
            </a:pPr>
            <a:r>
              <a:rPr lang="ja-JP" altLang="ja-JP" sz="2100">
                <a:solidFill>
                  <a:srgbClr val="222222"/>
                </a:solidFill>
                <a:latin typeface="Arial Unicode MS" pitchFamily="50" charset="-128"/>
              </a:rPr>
              <a:t>4 times</a:t>
            </a:r>
            <a:r>
              <a:rPr lang="ja-JP" altLang="ja-JP" sz="600">
                <a:latin typeface="Times New Roman" panose="02020603050405020304" pitchFamily="18" charset="0"/>
              </a:rPr>
              <a:t> </a:t>
            </a:r>
            <a:r>
              <a:rPr lang="en-US" altLang="ja-JP" sz="600">
                <a:latin typeface="Times New Roman" panose="02020603050405020304" pitchFamily="18" charset="0"/>
              </a:rPr>
              <a:t> </a:t>
            </a:r>
            <a:endParaRPr lang="ja-JP" altLang="ja-JP" sz="8000">
              <a:latin typeface="Times New Roman" panose="02020603050405020304" pitchFamily="18" charset="0"/>
            </a:endParaRPr>
          </a:p>
        </p:txBody>
      </p:sp>
      <p:sp>
        <p:nvSpPr>
          <p:cNvPr id="3" name="正方形/長方形 2">
            <a:extLst>
              <a:ext uri="{FF2B5EF4-FFF2-40B4-BE49-F238E27FC236}">
                <a16:creationId xmlns:a16="http://schemas.microsoft.com/office/drawing/2014/main" id="{41942041-827B-423D-90E6-F55F1A1883A1}"/>
              </a:ext>
            </a:extLst>
          </p:cNvPr>
          <p:cNvSpPr/>
          <p:nvPr/>
        </p:nvSpPr>
        <p:spPr>
          <a:xfrm>
            <a:off x="4006850" y="69850"/>
            <a:ext cx="1192213" cy="46196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en-US" altLang="ja-JP" dirty="0"/>
              <a:t>over 85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D263C99A-7A70-4BB1-A140-914EE66D6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15888"/>
            <a:ext cx="1939925" cy="311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a:extLst>
              <a:ext uri="{FF2B5EF4-FFF2-40B4-BE49-F238E27FC236}">
                <a16:creationId xmlns:a16="http://schemas.microsoft.com/office/drawing/2014/main" id="{0C93F3C5-160A-4A77-8D80-A5A64515F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175" y="2071688"/>
            <a:ext cx="3170238"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4">
            <a:extLst>
              <a:ext uri="{FF2B5EF4-FFF2-40B4-BE49-F238E27FC236}">
                <a16:creationId xmlns:a16="http://schemas.microsoft.com/office/drawing/2014/main" id="{F7A4B631-0CEE-4E4A-8C06-A93FD3A0E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3475" y="3221038"/>
            <a:ext cx="180657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5">
            <a:extLst>
              <a:ext uri="{FF2B5EF4-FFF2-40B4-BE49-F238E27FC236}">
                <a16:creationId xmlns:a16="http://schemas.microsoft.com/office/drawing/2014/main" id="{23F325E0-B7FD-44AA-8AA9-C1390D8373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206625"/>
            <a:ext cx="1524000" cy="448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90" name="テキスト ボックス 1">
            <a:extLst>
              <a:ext uri="{FF2B5EF4-FFF2-40B4-BE49-F238E27FC236}">
                <a16:creationId xmlns:a16="http://schemas.microsoft.com/office/drawing/2014/main" id="{B0E60ACB-79B3-444B-939A-3E1B16AF635D}"/>
              </a:ext>
            </a:extLst>
          </p:cNvPr>
          <p:cNvSpPr txBox="1">
            <a:spLocks noChangeArrowheads="1"/>
          </p:cNvSpPr>
          <p:nvPr/>
        </p:nvSpPr>
        <p:spPr bwMode="auto">
          <a:xfrm>
            <a:off x="4321175" y="103188"/>
            <a:ext cx="46990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lnSpc>
                <a:spcPts val="2500"/>
              </a:lnSpc>
              <a:spcBef>
                <a:spcPct val="0"/>
              </a:spcBef>
              <a:buFontTx/>
              <a:buNone/>
            </a:pPr>
            <a:r>
              <a:rPr lang="en-US" altLang="ja-JP" sz="2800">
                <a:solidFill>
                  <a:srgbClr val="000000"/>
                </a:solidFill>
              </a:rPr>
              <a:t>body weight</a:t>
            </a:r>
            <a:r>
              <a:rPr lang="ja-JP" altLang="en-US" sz="2800">
                <a:solidFill>
                  <a:srgbClr val="000000"/>
                </a:solidFill>
              </a:rPr>
              <a:t>　</a:t>
            </a:r>
            <a:r>
              <a:rPr lang="en-US" altLang="ja-JP" sz="2800">
                <a:solidFill>
                  <a:srgbClr val="000000"/>
                </a:solidFill>
              </a:rPr>
              <a:t>58kg</a:t>
            </a:r>
            <a:r>
              <a:rPr lang="ja-JP" altLang="en-US" sz="2800">
                <a:solidFill>
                  <a:srgbClr val="000000"/>
                </a:solidFill>
              </a:rPr>
              <a:t>　→　</a:t>
            </a:r>
            <a:r>
              <a:rPr lang="en-US" altLang="ja-JP" sz="2800">
                <a:solidFill>
                  <a:srgbClr val="000000"/>
                </a:solidFill>
              </a:rPr>
              <a:t>40kg</a:t>
            </a:r>
          </a:p>
          <a:p>
            <a:pPr eaLnBrk="1" hangingPunct="1">
              <a:lnSpc>
                <a:spcPts val="2500"/>
              </a:lnSpc>
              <a:spcBef>
                <a:spcPct val="0"/>
              </a:spcBef>
              <a:buFontTx/>
              <a:buNone/>
            </a:pPr>
            <a:r>
              <a:rPr lang="en-US" altLang="ja-JP" sz="2800">
                <a:solidFill>
                  <a:srgbClr val="000000"/>
                </a:solidFill>
              </a:rPr>
              <a:t>           heght</a:t>
            </a:r>
            <a:r>
              <a:rPr lang="ja-JP" altLang="en-US" sz="2800">
                <a:solidFill>
                  <a:srgbClr val="000000"/>
                </a:solidFill>
              </a:rPr>
              <a:t>　</a:t>
            </a:r>
            <a:r>
              <a:rPr lang="en-US" altLang="ja-JP" sz="2800">
                <a:solidFill>
                  <a:srgbClr val="000000"/>
                </a:solidFill>
              </a:rPr>
              <a:t>156cm</a:t>
            </a:r>
            <a:r>
              <a:rPr lang="ja-JP" altLang="en-US" sz="2800">
                <a:solidFill>
                  <a:srgbClr val="000000"/>
                </a:solidFill>
              </a:rPr>
              <a:t>→　</a:t>
            </a:r>
            <a:r>
              <a:rPr lang="en-US" altLang="ja-JP" sz="2800">
                <a:solidFill>
                  <a:srgbClr val="000000"/>
                </a:solidFill>
              </a:rPr>
              <a:t>130cm</a:t>
            </a:r>
          </a:p>
          <a:p>
            <a:pPr eaLnBrk="1" hangingPunct="1">
              <a:lnSpc>
                <a:spcPts val="2500"/>
              </a:lnSpc>
              <a:spcBef>
                <a:spcPct val="0"/>
              </a:spcBef>
              <a:buFontTx/>
              <a:buNone/>
            </a:pPr>
            <a:r>
              <a:rPr lang="en-US" altLang="ja-JP" sz="2800">
                <a:solidFill>
                  <a:srgbClr val="000000"/>
                </a:solidFill>
              </a:rPr>
              <a:t>            </a:t>
            </a:r>
            <a:r>
              <a:rPr lang="en-US" altLang="ja-JP" sz="2400">
                <a:solidFill>
                  <a:srgbClr val="000000"/>
                </a:solidFill>
              </a:rPr>
              <a:t>BMI</a:t>
            </a:r>
            <a:r>
              <a:rPr lang="ja-JP" altLang="en-US" sz="2400">
                <a:solidFill>
                  <a:srgbClr val="000000"/>
                </a:solidFill>
              </a:rPr>
              <a:t>　　       </a:t>
            </a:r>
            <a:r>
              <a:rPr lang="en-US" altLang="ja-JP" sz="2400">
                <a:solidFill>
                  <a:srgbClr val="000000"/>
                </a:solidFill>
              </a:rPr>
              <a:t>24</a:t>
            </a:r>
            <a:r>
              <a:rPr lang="ja-JP" altLang="en-US" sz="2400">
                <a:solidFill>
                  <a:srgbClr val="000000"/>
                </a:solidFill>
              </a:rPr>
              <a:t>　 →　</a:t>
            </a:r>
            <a:r>
              <a:rPr lang="en-US" altLang="ja-JP" sz="2400">
                <a:solidFill>
                  <a:srgbClr val="000000"/>
                </a:solidFill>
              </a:rPr>
              <a:t>23</a:t>
            </a:r>
          </a:p>
        </p:txBody>
      </p:sp>
      <p:sp>
        <p:nvSpPr>
          <p:cNvPr id="78855" name="テキスト ボックス 2">
            <a:extLst>
              <a:ext uri="{FF2B5EF4-FFF2-40B4-BE49-F238E27FC236}">
                <a16:creationId xmlns:a16="http://schemas.microsoft.com/office/drawing/2014/main" id="{1FFEB36C-D2E8-48C3-B5D7-BE87A8946E05}"/>
              </a:ext>
            </a:extLst>
          </p:cNvPr>
          <p:cNvSpPr txBox="1">
            <a:spLocks noChangeArrowheads="1"/>
          </p:cNvSpPr>
          <p:nvPr/>
        </p:nvSpPr>
        <p:spPr bwMode="auto">
          <a:xfrm>
            <a:off x="3635375" y="1071563"/>
            <a:ext cx="5329238" cy="1016000"/>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en-US" altLang="ja-JP" sz="2000" b="1" dirty="0">
                <a:solidFill>
                  <a:srgbClr val="000000"/>
                </a:solidFill>
                <a:latin typeface="HG丸ｺﾞｼｯｸM-PRO" panose="020F0600000000000000" pitchFamily="50" charset="-128"/>
                <a:ea typeface="HG丸ｺﾞｼｯｸM-PRO" panose="020F0600000000000000" pitchFamily="50" charset="-128"/>
              </a:rPr>
              <a:t>She does not  like groups.</a:t>
            </a:r>
          </a:p>
          <a:p>
            <a:pPr eaLnBrk="1" hangingPunct="1">
              <a:spcBef>
                <a:spcPct val="0"/>
              </a:spcBef>
              <a:buFontTx/>
              <a:buNone/>
              <a:defRPr/>
            </a:pPr>
            <a:r>
              <a:rPr lang="en-US" altLang="ja-JP" sz="2000" b="1" dirty="0">
                <a:solidFill>
                  <a:srgbClr val="000000"/>
                </a:solidFill>
                <a:latin typeface="HG丸ｺﾞｼｯｸM-PRO" panose="020F0600000000000000" pitchFamily="50" charset="-128"/>
                <a:ea typeface="HG丸ｺﾞｼｯｸM-PRO" panose="020F0600000000000000" pitchFamily="50" charset="-128"/>
              </a:rPr>
              <a:t>No use of long term care insurance</a:t>
            </a:r>
          </a:p>
          <a:p>
            <a:pPr eaLnBrk="1" hangingPunct="1">
              <a:spcBef>
                <a:spcPct val="0"/>
              </a:spcBef>
              <a:buFontTx/>
              <a:buNone/>
              <a:defRPr/>
            </a:pPr>
            <a:r>
              <a:rPr lang="en-US" altLang="ja-JP" sz="2000" b="1" dirty="0">
                <a:solidFill>
                  <a:srgbClr val="000000"/>
                </a:solidFill>
                <a:latin typeface="HG丸ｺﾞｼｯｸM-PRO" panose="020F0600000000000000" pitchFamily="50" charset="-128"/>
                <a:ea typeface="HG丸ｺﾞｼｯｸM-PRO" panose="020F0600000000000000" pitchFamily="50" charset="-128"/>
              </a:rPr>
              <a:t>Medical insurance treatment 1/ month</a:t>
            </a:r>
            <a:endParaRPr lang="ja-JP" altLang="en-US" sz="20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78856" name="正方形/長方形 3">
            <a:extLst>
              <a:ext uri="{FF2B5EF4-FFF2-40B4-BE49-F238E27FC236}">
                <a16:creationId xmlns:a16="http://schemas.microsoft.com/office/drawing/2014/main" id="{D98DC0EC-9E3E-40D7-9136-1B7E46A3D4DF}"/>
              </a:ext>
            </a:extLst>
          </p:cNvPr>
          <p:cNvSpPr>
            <a:spLocks noChangeArrowheads="1"/>
          </p:cNvSpPr>
          <p:nvPr/>
        </p:nvSpPr>
        <p:spPr bwMode="auto">
          <a:xfrm>
            <a:off x="2136775" y="201613"/>
            <a:ext cx="21193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en-US" altLang="ja-JP" sz="2800" dirty="0">
                <a:solidFill>
                  <a:srgbClr val="FF0000"/>
                </a:solidFill>
                <a:latin typeface="+mj-ea"/>
                <a:ea typeface="+mj-ea"/>
              </a:rPr>
              <a:t>95 years old </a:t>
            </a:r>
          </a:p>
          <a:p>
            <a:pPr eaLnBrk="1" hangingPunct="1">
              <a:spcBef>
                <a:spcPct val="0"/>
              </a:spcBef>
              <a:buFontTx/>
              <a:buNone/>
              <a:defRPr/>
            </a:pPr>
            <a:r>
              <a:rPr lang="en-US" altLang="ja-JP" sz="2800" dirty="0">
                <a:solidFill>
                  <a:srgbClr val="FF0000"/>
                </a:solidFill>
                <a:latin typeface="+mj-ea"/>
                <a:ea typeface="+mj-ea"/>
              </a:rPr>
              <a:t>1924</a:t>
            </a:r>
            <a:endParaRPr lang="ja-JP" altLang="en-US" sz="2800" dirty="0">
              <a:solidFill>
                <a:srgbClr val="FF0000"/>
              </a:solidFill>
              <a:latin typeface="+mj-ea"/>
              <a:ea typeface="+mj-ea"/>
            </a:endParaRPr>
          </a:p>
        </p:txBody>
      </p:sp>
      <p:sp>
        <p:nvSpPr>
          <p:cNvPr id="8" name="テキスト ボックス 7">
            <a:extLst>
              <a:ext uri="{FF2B5EF4-FFF2-40B4-BE49-F238E27FC236}">
                <a16:creationId xmlns:a16="http://schemas.microsoft.com/office/drawing/2014/main" id="{BEBD5FE7-3825-4912-825C-7A0A66A377B6}"/>
              </a:ext>
            </a:extLst>
          </p:cNvPr>
          <p:cNvSpPr txBox="1"/>
          <p:nvPr/>
        </p:nvSpPr>
        <p:spPr>
          <a:xfrm>
            <a:off x="388478" y="6270337"/>
            <a:ext cx="1693716" cy="584775"/>
          </a:xfrm>
          <a:prstGeom prst="rect">
            <a:avLst/>
          </a:prstGeom>
          <a:noFill/>
        </p:spPr>
        <p:txBody>
          <a:bodyPr>
            <a:spAutoFit/>
          </a:bodyPr>
          <a:lstStyle/>
          <a:p>
            <a:pPr eaLnBrk="1" fontAlgn="auto" hangingPunct="1">
              <a:spcBef>
                <a:spcPts val="0"/>
              </a:spcBef>
              <a:spcAft>
                <a:spcPts val="0"/>
              </a:spcAft>
              <a:defRPr/>
            </a:pPr>
            <a:r>
              <a:rPr lang="en-US" altLang="ja-JP"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a:ea typeface="ＭＳ Ｐゴシック"/>
              </a:rPr>
              <a:t>exercise</a:t>
            </a:r>
            <a:endParaRPr lang="ja-JP" alt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a:ea typeface="ＭＳ Ｐゴシック"/>
            </a:endParaRPr>
          </a:p>
        </p:txBody>
      </p:sp>
      <p:sp>
        <p:nvSpPr>
          <p:cNvPr id="9" name="テキスト ボックス 8">
            <a:extLst>
              <a:ext uri="{FF2B5EF4-FFF2-40B4-BE49-F238E27FC236}">
                <a16:creationId xmlns:a16="http://schemas.microsoft.com/office/drawing/2014/main" id="{B7E9C314-4153-488C-BDB6-BE9EFBA3554F}"/>
              </a:ext>
            </a:extLst>
          </p:cNvPr>
          <p:cNvSpPr txBox="1"/>
          <p:nvPr/>
        </p:nvSpPr>
        <p:spPr>
          <a:xfrm>
            <a:off x="6024563" y="6475413"/>
            <a:ext cx="2995612" cy="368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altLang="ja-JP" sz="1800" dirty="0" err="1">
                <a:solidFill>
                  <a:prstClr val="black"/>
                </a:solidFill>
              </a:rPr>
              <a:t>Dr</a:t>
            </a:r>
            <a:r>
              <a:rPr lang="en-US" altLang="ja-JP" sz="1800" dirty="0">
                <a:solidFill>
                  <a:prstClr val="black"/>
                </a:solidFill>
              </a:rPr>
              <a:t> was  fitness club member   </a:t>
            </a:r>
            <a:endParaRPr lang="ja-JP" altLang="en-US" sz="1800" dirty="0">
              <a:solidFill>
                <a:prstClr val="black"/>
              </a:solidFill>
            </a:endParaRPr>
          </a:p>
        </p:txBody>
      </p:sp>
      <p:pic>
        <p:nvPicPr>
          <p:cNvPr id="93195" name="図 9">
            <a:extLst>
              <a:ext uri="{FF2B5EF4-FFF2-40B4-BE49-F238E27FC236}">
                <a16:creationId xmlns:a16="http://schemas.microsoft.com/office/drawing/2014/main" id="{5D514E49-D90E-4738-BEFD-9DAAA5A93EA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6050" y="3409950"/>
            <a:ext cx="2160588"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コネクタ 5">
            <a:extLst>
              <a:ext uri="{FF2B5EF4-FFF2-40B4-BE49-F238E27FC236}">
                <a16:creationId xmlns:a16="http://schemas.microsoft.com/office/drawing/2014/main" id="{2EB09031-860E-4032-A531-59ABE57136DB}"/>
              </a:ext>
            </a:extLst>
          </p:cNvPr>
          <p:cNvCxnSpPr/>
          <p:nvPr/>
        </p:nvCxnSpPr>
        <p:spPr>
          <a:xfrm>
            <a:off x="5013325" y="2874963"/>
            <a:ext cx="0" cy="36877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3197" name="Rectangle 14">
            <a:extLst>
              <a:ext uri="{FF2B5EF4-FFF2-40B4-BE49-F238E27FC236}">
                <a16:creationId xmlns:a16="http://schemas.microsoft.com/office/drawing/2014/main" id="{407C34D8-C5D3-41F0-A383-61326C9FEDD0}"/>
              </a:ext>
            </a:extLst>
          </p:cNvPr>
          <p:cNvSpPr>
            <a:spLocks noChangeArrowheads="1"/>
          </p:cNvSpPr>
          <p:nvPr/>
        </p:nvSpPr>
        <p:spPr bwMode="auto">
          <a:xfrm>
            <a:off x="2743200" y="2598738"/>
            <a:ext cx="1258888" cy="29686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100">
                <a:solidFill>
                  <a:srgbClr val="222222"/>
                </a:solidFill>
                <a:latin typeface="Arial Unicode MS" pitchFamily="50" charset="-128"/>
              </a:rPr>
              <a:t>Bathing</a:t>
            </a:r>
            <a:r>
              <a:rPr lang="ja-JP" altLang="ja-JP" sz="600">
                <a:latin typeface="Times New Roman" panose="02020603050405020304" pitchFamily="18" charset="0"/>
              </a:rPr>
              <a:t> </a:t>
            </a:r>
            <a:endParaRPr lang="ja-JP" altLang="ja-JP" sz="2400">
              <a:latin typeface="Times New Roman" panose="02020603050405020304" pitchFamily="18" charset="0"/>
            </a:endParaRPr>
          </a:p>
        </p:txBody>
      </p:sp>
      <p:sp>
        <p:nvSpPr>
          <p:cNvPr id="93198" name="Rectangle 15">
            <a:extLst>
              <a:ext uri="{FF2B5EF4-FFF2-40B4-BE49-F238E27FC236}">
                <a16:creationId xmlns:a16="http://schemas.microsoft.com/office/drawing/2014/main" id="{43F0B935-950D-4100-9A9C-B447974A2E8D}"/>
              </a:ext>
            </a:extLst>
          </p:cNvPr>
          <p:cNvSpPr>
            <a:spLocks noChangeArrowheads="1"/>
          </p:cNvSpPr>
          <p:nvPr/>
        </p:nvSpPr>
        <p:spPr bwMode="auto">
          <a:xfrm>
            <a:off x="2270125" y="1641475"/>
            <a:ext cx="1365250" cy="6207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100">
                <a:solidFill>
                  <a:srgbClr val="222222"/>
                </a:solidFill>
                <a:latin typeface="Arial Unicode MS" pitchFamily="50" charset="-128"/>
              </a:rPr>
              <a:t>Scold </a:t>
            </a:r>
            <a:endParaRPr lang="en-US" altLang="ja-JP" sz="2100">
              <a:solidFill>
                <a:srgbClr val="222222"/>
              </a:solidFill>
              <a:latin typeface="Arial Unicode MS" pitchFamily="50" charset="-128"/>
            </a:endParaRPr>
          </a:p>
          <a:p>
            <a:pPr>
              <a:spcBef>
                <a:spcPct val="0"/>
              </a:spcBef>
              <a:buFontTx/>
              <a:buNone/>
            </a:pPr>
            <a:r>
              <a:rPr lang="ja-JP" altLang="ja-JP" sz="2100">
                <a:solidFill>
                  <a:srgbClr val="222222"/>
                </a:solidFill>
                <a:latin typeface="Arial Unicode MS" pitchFamily="50" charset="-128"/>
              </a:rPr>
              <a:t>ancestors</a:t>
            </a:r>
            <a:r>
              <a:rPr lang="ja-JP" altLang="ja-JP" sz="600">
                <a:latin typeface="Times New Roman" panose="02020603050405020304" pitchFamily="18" charset="0"/>
              </a:rPr>
              <a:t> </a:t>
            </a:r>
            <a:endParaRPr lang="ja-JP" altLang="ja-JP" sz="2400">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図 1">
            <a:extLst>
              <a:ext uri="{FF2B5EF4-FFF2-40B4-BE49-F238E27FC236}">
                <a16:creationId xmlns:a16="http://schemas.microsoft.com/office/drawing/2014/main" id="{A6806398-232A-4177-B1C5-017BC0218D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41438"/>
            <a:ext cx="388778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図 2">
            <a:extLst>
              <a:ext uri="{FF2B5EF4-FFF2-40B4-BE49-F238E27FC236}">
                <a16:creationId xmlns:a16="http://schemas.microsoft.com/office/drawing/2014/main" id="{65FD6DF3-9E5C-47DE-B254-B3C74C8B9D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341438"/>
            <a:ext cx="37401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
            <a:extLst>
              <a:ext uri="{FF2B5EF4-FFF2-40B4-BE49-F238E27FC236}">
                <a16:creationId xmlns:a16="http://schemas.microsoft.com/office/drawing/2014/main" id="{FA78C7A6-99FD-4B3E-AC67-3F95E3BE6180}"/>
              </a:ext>
            </a:extLst>
          </p:cNvPr>
          <p:cNvSpPr>
            <a:spLocks noChangeArrowheads="1"/>
          </p:cNvSpPr>
          <p:nvPr/>
        </p:nvSpPr>
        <p:spPr bwMode="auto">
          <a:xfrm>
            <a:off x="0" y="25400"/>
            <a:ext cx="9036050" cy="4064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800">
                <a:solidFill>
                  <a:srgbClr val="222222"/>
                </a:solidFill>
                <a:latin typeface="Arial Unicode MS" pitchFamily="50" charset="-128"/>
              </a:rPr>
              <a:t>September 9 </a:t>
            </a:r>
            <a:r>
              <a:rPr lang="en-US" altLang="ja-JP" sz="2800">
                <a:solidFill>
                  <a:srgbClr val="222222"/>
                </a:solidFill>
                <a:latin typeface="Arial Unicode MS" pitchFamily="50" charset="-128"/>
              </a:rPr>
              <a:t> </a:t>
            </a:r>
            <a:r>
              <a:rPr lang="ja-JP" altLang="ja-JP" sz="2800">
                <a:solidFill>
                  <a:srgbClr val="222222"/>
                </a:solidFill>
                <a:latin typeface="Arial Unicode MS" pitchFamily="50" charset="-128"/>
              </a:rPr>
              <a:t>Narita Airport isolated due to typhoon</a:t>
            </a:r>
            <a:r>
              <a:rPr lang="ja-JP" altLang="ja-JP" sz="800">
                <a:latin typeface="Times New Roman" panose="02020603050405020304" pitchFamily="18" charset="0"/>
              </a:rPr>
              <a:t> </a:t>
            </a:r>
            <a:endParaRPr lang="ja-JP" altLang="ja-JP">
              <a:latin typeface="Times New Roman" panose="02020603050405020304" pitchFamily="18" charset="0"/>
            </a:endParaRPr>
          </a:p>
        </p:txBody>
      </p:sp>
      <p:sp>
        <p:nvSpPr>
          <p:cNvPr id="95237" name="Rectangle 2">
            <a:extLst>
              <a:ext uri="{FF2B5EF4-FFF2-40B4-BE49-F238E27FC236}">
                <a16:creationId xmlns:a16="http://schemas.microsoft.com/office/drawing/2014/main" id="{FD168A12-B0AD-479B-9F47-CE64254B996B}"/>
              </a:ext>
            </a:extLst>
          </p:cNvPr>
          <p:cNvSpPr>
            <a:spLocks noChangeArrowheads="1"/>
          </p:cNvSpPr>
          <p:nvPr/>
        </p:nvSpPr>
        <p:spPr bwMode="auto">
          <a:xfrm>
            <a:off x="468313" y="533400"/>
            <a:ext cx="8064500" cy="4048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800">
                <a:solidFill>
                  <a:srgbClr val="222222"/>
                </a:solidFill>
                <a:latin typeface="Arial Unicode MS" pitchFamily="50" charset="-128"/>
              </a:rPr>
              <a:t>We slept on the airport floor and massage chair.</a:t>
            </a:r>
            <a:r>
              <a:rPr lang="ja-JP" altLang="ja-JP" sz="800">
                <a:latin typeface="Times New Roman" panose="02020603050405020304" pitchFamily="18" charset="0"/>
              </a:rPr>
              <a:t> </a:t>
            </a:r>
            <a:endParaRPr lang="ja-JP" altLang="ja-JP">
              <a:latin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正方形/長方形 3">
            <a:extLst>
              <a:ext uri="{FF2B5EF4-FFF2-40B4-BE49-F238E27FC236}">
                <a16:creationId xmlns:a16="http://schemas.microsoft.com/office/drawing/2014/main" id="{7BA3A902-BAC5-4AA8-803D-7DD2FC8CAF79}"/>
              </a:ext>
            </a:extLst>
          </p:cNvPr>
          <p:cNvSpPr>
            <a:spLocks noChangeArrowheads="1"/>
          </p:cNvSpPr>
          <p:nvPr/>
        </p:nvSpPr>
        <p:spPr bwMode="auto">
          <a:xfrm>
            <a:off x="0" y="61913"/>
            <a:ext cx="91440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 typeface="Wingdings" panose="05000000000000000000" pitchFamily="2" charset="2"/>
              <a:buChar char="l"/>
            </a:pPr>
            <a:r>
              <a:rPr lang="en-US" altLang="ja-JP">
                <a:solidFill>
                  <a:schemeClr val="tx2"/>
                </a:solidFill>
                <a:latin typeface="Times New Roman" panose="02020603050405020304" pitchFamily="18" charset="0"/>
              </a:rPr>
              <a:t>Japan has long been known for its widespread respect for its seniors and a powerful sense of obligation to care for them. </a:t>
            </a:r>
          </a:p>
          <a:p>
            <a:pPr eaLnBrk="1" hangingPunct="1">
              <a:spcBef>
                <a:spcPct val="0"/>
              </a:spcBef>
              <a:buClrTx/>
              <a:buSzTx/>
              <a:buFont typeface="Wingdings" panose="05000000000000000000" pitchFamily="2" charset="2"/>
              <a:buChar char="l"/>
            </a:pPr>
            <a:endParaRPr lang="en-US" altLang="ja-JP" sz="1800">
              <a:solidFill>
                <a:schemeClr val="tx2"/>
              </a:solidFill>
              <a:latin typeface="Times New Roman" panose="02020603050405020304" pitchFamily="18" charset="0"/>
            </a:endParaRPr>
          </a:p>
          <a:p>
            <a:pPr eaLnBrk="1" hangingPunct="1">
              <a:spcBef>
                <a:spcPct val="0"/>
              </a:spcBef>
              <a:buClrTx/>
              <a:buSzTx/>
              <a:buFont typeface="Wingdings" panose="05000000000000000000" pitchFamily="2" charset="2"/>
              <a:buChar char="l"/>
            </a:pPr>
            <a:r>
              <a:rPr lang="en-US" altLang="ja-JP">
                <a:solidFill>
                  <a:schemeClr val="tx2"/>
                </a:solidFill>
                <a:latin typeface="Times New Roman" panose="02020603050405020304" pitchFamily="18" charset="0"/>
              </a:rPr>
              <a:t>Yet as the demographic structure of society has changed, and the population has progressively aged – Japan now has the oldest population in the world – the provision of care is increasingly seen as a social (and not exclusively a family) concern.</a:t>
            </a:r>
          </a:p>
          <a:p>
            <a:pPr eaLnBrk="1" hangingPunct="1">
              <a:spcBef>
                <a:spcPct val="0"/>
              </a:spcBef>
              <a:buClrTx/>
              <a:buSzTx/>
              <a:buFont typeface="Wingdings" panose="05000000000000000000" pitchFamily="2" charset="2"/>
              <a:buChar char="l"/>
            </a:pPr>
            <a:endParaRPr lang="en-US" altLang="ja-JP" sz="1400">
              <a:solidFill>
                <a:schemeClr val="tx2"/>
              </a:solidFill>
              <a:latin typeface="Times New Roman" panose="02020603050405020304" pitchFamily="18" charset="0"/>
            </a:endParaRPr>
          </a:p>
          <a:p>
            <a:pPr eaLnBrk="1" hangingPunct="1">
              <a:spcBef>
                <a:spcPct val="0"/>
              </a:spcBef>
              <a:buClrTx/>
              <a:buSzTx/>
              <a:buFont typeface="Wingdings" panose="05000000000000000000" pitchFamily="2" charset="2"/>
              <a:buChar char="l"/>
            </a:pPr>
            <a:r>
              <a:rPr lang="en-US" altLang="ja-JP">
                <a:solidFill>
                  <a:schemeClr val="tx2"/>
                </a:solidFill>
                <a:latin typeface="Times New Roman" panose="02020603050405020304" pitchFamily="18" charset="0"/>
              </a:rPr>
              <a:t>In 2000, Japan introduced long term care insurance (LCTI), designed to provide cover to all those over the age of 65, according to their needs. As such, the system is one of the most comprehensive social care systems for the elderly in the world, built around the aim of reducing the burden of care for families.</a:t>
            </a:r>
            <a:endParaRPr lang="ja-JP" altLang="en-US">
              <a:solidFill>
                <a:schemeClr val="tx2"/>
              </a:solidFill>
              <a:latin typeface="Times New Roman" panose="02020603050405020304" pitchFamily="18" charset="0"/>
            </a:endParaRPr>
          </a:p>
        </p:txBody>
      </p:sp>
      <p:sp>
        <p:nvSpPr>
          <p:cNvPr id="60419" name="正方形/長方形 1">
            <a:extLst>
              <a:ext uri="{FF2B5EF4-FFF2-40B4-BE49-F238E27FC236}">
                <a16:creationId xmlns:a16="http://schemas.microsoft.com/office/drawing/2014/main" id="{1945E059-F926-4E92-AC71-16719BABFCE7}"/>
              </a:ext>
            </a:extLst>
          </p:cNvPr>
          <p:cNvSpPr>
            <a:spLocks noChangeArrowheads="1"/>
          </p:cNvSpPr>
          <p:nvPr/>
        </p:nvSpPr>
        <p:spPr bwMode="auto">
          <a:xfrm>
            <a:off x="3203575" y="6092825"/>
            <a:ext cx="568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ja-JP" sz="1800">
                <a:solidFill>
                  <a:srgbClr val="0070C0"/>
                </a:solidFill>
                <a:latin typeface="Times New Roman" panose="02020603050405020304" pitchFamily="18" charset="0"/>
                <a:hlinkClick r:id="rId3"/>
              </a:rPr>
              <a:t>https://www.mhlw.go.jp/english/policy/care-welfare/care-welfare-elderly/dl/ltcisj_e.pdf</a:t>
            </a:r>
            <a:endParaRPr lang="ja-JP" altLang="en-US" sz="1800">
              <a:solidFill>
                <a:srgbClr val="0070C0"/>
              </a:solidFill>
              <a:latin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図 1">
            <a:extLst>
              <a:ext uri="{FF2B5EF4-FFF2-40B4-BE49-F238E27FC236}">
                <a16:creationId xmlns:a16="http://schemas.microsoft.com/office/drawing/2014/main" id="{4E4BB1AC-C2A4-421D-8488-4BC94C89E1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289050"/>
            <a:ext cx="381635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図 2">
            <a:extLst>
              <a:ext uri="{FF2B5EF4-FFF2-40B4-BE49-F238E27FC236}">
                <a16:creationId xmlns:a16="http://schemas.microsoft.com/office/drawing/2014/main" id="{65D9138F-0759-4D92-91C4-CDB0B4C9B2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289050"/>
            <a:ext cx="4151312"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1">
            <a:extLst>
              <a:ext uri="{FF2B5EF4-FFF2-40B4-BE49-F238E27FC236}">
                <a16:creationId xmlns:a16="http://schemas.microsoft.com/office/drawing/2014/main" id="{3ED65491-D650-45EA-82F5-FAC8D04088B0}"/>
              </a:ext>
            </a:extLst>
          </p:cNvPr>
          <p:cNvSpPr>
            <a:spLocks noChangeArrowheads="1"/>
          </p:cNvSpPr>
          <p:nvPr/>
        </p:nvSpPr>
        <p:spPr bwMode="auto">
          <a:xfrm>
            <a:off x="323850" y="115888"/>
            <a:ext cx="7816850" cy="83661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ja-JP" sz="2800">
                <a:solidFill>
                  <a:srgbClr val="222222"/>
                </a:solidFill>
                <a:latin typeface="Arial Unicode MS" pitchFamily="50" charset="-128"/>
              </a:rPr>
              <a:t>September 11 Arrived one day late. </a:t>
            </a:r>
            <a:endParaRPr lang="en-US" altLang="ja-JP" sz="2800">
              <a:solidFill>
                <a:srgbClr val="222222"/>
              </a:solidFill>
              <a:latin typeface="Arial Unicode MS" pitchFamily="50" charset="-128"/>
            </a:endParaRPr>
          </a:p>
          <a:p>
            <a:pPr>
              <a:spcBef>
                <a:spcPct val="0"/>
              </a:spcBef>
              <a:buFontTx/>
              <a:buNone/>
            </a:pPr>
            <a:r>
              <a:rPr lang="ja-JP" altLang="ja-JP" sz="2800">
                <a:solidFill>
                  <a:srgbClr val="222222"/>
                </a:solidFill>
                <a:latin typeface="Arial Unicode MS" pitchFamily="50" charset="-128"/>
              </a:rPr>
              <a:t>Reunited with friends for the first time in 10 years</a:t>
            </a:r>
            <a:r>
              <a:rPr lang="ja-JP" altLang="ja-JP" sz="800">
                <a:latin typeface="Times New Roman" panose="02020603050405020304" pitchFamily="18" charset="0"/>
              </a:rPr>
              <a:t> </a:t>
            </a:r>
            <a:endParaRPr lang="ja-JP" altLang="ja-JP">
              <a:latin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図 1">
            <a:extLst>
              <a:ext uri="{FF2B5EF4-FFF2-40B4-BE49-F238E27FC236}">
                <a16:creationId xmlns:a16="http://schemas.microsoft.com/office/drawing/2014/main" id="{CA551891-1110-43B4-AF81-E7D5BFD901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14525"/>
            <a:ext cx="88392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図 3">
            <a:extLst>
              <a:ext uri="{FF2B5EF4-FFF2-40B4-BE49-F238E27FC236}">
                <a16:creationId xmlns:a16="http://schemas.microsoft.com/office/drawing/2014/main" id="{AE3E7A1D-2E16-4DEC-810F-020273E871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87438"/>
            <a:ext cx="7316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図 4">
            <a:extLst>
              <a:ext uri="{FF2B5EF4-FFF2-40B4-BE49-F238E27FC236}">
                <a16:creationId xmlns:a16="http://schemas.microsoft.com/office/drawing/2014/main" id="{F32C86F1-DC80-4228-89E7-82D95AB8EF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88" y="242888"/>
            <a:ext cx="90185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E22749CB-9250-4AA0-B9A8-6FC2EEEA4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3122613"/>
            <a:ext cx="2049463"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7" name="Picture 3">
            <a:extLst>
              <a:ext uri="{FF2B5EF4-FFF2-40B4-BE49-F238E27FC236}">
                <a16:creationId xmlns:a16="http://schemas.microsoft.com/office/drawing/2014/main" id="{77ACF95A-7923-47B9-9AE8-E07184E8B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14350"/>
            <a:ext cx="2592387"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8" name="テキスト ボックス 1">
            <a:extLst>
              <a:ext uri="{FF2B5EF4-FFF2-40B4-BE49-F238E27FC236}">
                <a16:creationId xmlns:a16="http://schemas.microsoft.com/office/drawing/2014/main" id="{57B8CA86-21D8-4257-A304-8D379DEDDB4C}"/>
              </a:ext>
            </a:extLst>
          </p:cNvPr>
          <p:cNvSpPr txBox="1">
            <a:spLocks noChangeArrowheads="1"/>
          </p:cNvSpPr>
          <p:nvPr/>
        </p:nvSpPr>
        <p:spPr bwMode="auto">
          <a:xfrm>
            <a:off x="179388" y="168275"/>
            <a:ext cx="112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20090911</a:t>
            </a:r>
            <a:endParaRPr lang="ja-JP" altLang="en-US" sz="1800">
              <a:solidFill>
                <a:srgbClr val="000000"/>
              </a:solidFill>
            </a:endParaRPr>
          </a:p>
        </p:txBody>
      </p:sp>
      <p:pic>
        <p:nvPicPr>
          <p:cNvPr id="98309" name="Picture 4">
            <a:extLst>
              <a:ext uri="{FF2B5EF4-FFF2-40B4-BE49-F238E27FC236}">
                <a16:creationId xmlns:a16="http://schemas.microsoft.com/office/drawing/2014/main" id="{46E7A297-FD6B-4B97-AEB8-2788AF124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025" y="495300"/>
            <a:ext cx="1771650"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0" name="テキスト ボックス 2">
            <a:extLst>
              <a:ext uri="{FF2B5EF4-FFF2-40B4-BE49-F238E27FC236}">
                <a16:creationId xmlns:a16="http://schemas.microsoft.com/office/drawing/2014/main" id="{A5703F10-E3DF-46FF-8788-3B2A029E6476}"/>
              </a:ext>
            </a:extLst>
          </p:cNvPr>
          <p:cNvSpPr txBox="1">
            <a:spLocks noChangeArrowheads="1"/>
          </p:cNvSpPr>
          <p:nvPr/>
        </p:nvSpPr>
        <p:spPr bwMode="auto">
          <a:xfrm>
            <a:off x="3405188" y="144463"/>
            <a:ext cx="112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20100903</a:t>
            </a:r>
            <a:endParaRPr lang="ja-JP" altLang="en-US" sz="1800">
              <a:solidFill>
                <a:srgbClr val="000000"/>
              </a:solidFill>
            </a:endParaRPr>
          </a:p>
        </p:txBody>
      </p:sp>
      <p:pic>
        <p:nvPicPr>
          <p:cNvPr id="98311" name="Picture 5">
            <a:extLst>
              <a:ext uri="{FF2B5EF4-FFF2-40B4-BE49-F238E27FC236}">
                <a16:creationId xmlns:a16="http://schemas.microsoft.com/office/drawing/2014/main" id="{A6003177-075F-4D39-A1E4-F059A6E47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0225" y="536575"/>
            <a:ext cx="35020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2" name="テキスト ボックス 3">
            <a:extLst>
              <a:ext uri="{FF2B5EF4-FFF2-40B4-BE49-F238E27FC236}">
                <a16:creationId xmlns:a16="http://schemas.microsoft.com/office/drawing/2014/main" id="{197B1929-F459-4D0E-AE21-3657D04E3BA9}"/>
              </a:ext>
            </a:extLst>
          </p:cNvPr>
          <p:cNvSpPr txBox="1">
            <a:spLocks noChangeArrowheads="1"/>
          </p:cNvSpPr>
          <p:nvPr/>
        </p:nvSpPr>
        <p:spPr bwMode="auto">
          <a:xfrm>
            <a:off x="5610225" y="201613"/>
            <a:ext cx="112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20110906</a:t>
            </a:r>
            <a:endParaRPr lang="ja-JP" altLang="en-US" sz="1800">
              <a:solidFill>
                <a:srgbClr val="000000"/>
              </a:solidFill>
            </a:endParaRPr>
          </a:p>
        </p:txBody>
      </p:sp>
      <p:pic>
        <p:nvPicPr>
          <p:cNvPr id="98313" name="Picture 6">
            <a:extLst>
              <a:ext uri="{FF2B5EF4-FFF2-40B4-BE49-F238E27FC236}">
                <a16:creationId xmlns:a16="http://schemas.microsoft.com/office/drawing/2014/main" id="{04944C36-0259-4C07-8D69-8937569F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0225" y="3122613"/>
            <a:ext cx="3381375" cy="283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4" name="テキスト ボックス 4">
            <a:extLst>
              <a:ext uri="{FF2B5EF4-FFF2-40B4-BE49-F238E27FC236}">
                <a16:creationId xmlns:a16="http://schemas.microsoft.com/office/drawing/2014/main" id="{376E7649-FA1C-4C9E-95A4-49D64407847B}"/>
              </a:ext>
            </a:extLst>
          </p:cNvPr>
          <p:cNvSpPr txBox="1">
            <a:spLocks noChangeArrowheads="1"/>
          </p:cNvSpPr>
          <p:nvPr/>
        </p:nvSpPr>
        <p:spPr bwMode="auto">
          <a:xfrm>
            <a:off x="7870825" y="5964238"/>
            <a:ext cx="112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20120907</a:t>
            </a:r>
            <a:endParaRPr lang="ja-JP" altLang="en-US" sz="1800">
              <a:solidFill>
                <a:srgbClr val="000000"/>
              </a:solidFill>
            </a:endParaRPr>
          </a:p>
        </p:txBody>
      </p:sp>
      <p:pic>
        <p:nvPicPr>
          <p:cNvPr id="98315" name="Picture 7">
            <a:extLst>
              <a:ext uri="{FF2B5EF4-FFF2-40B4-BE49-F238E27FC236}">
                <a16:creationId xmlns:a16="http://schemas.microsoft.com/office/drawing/2014/main" id="{E53C6F6D-769E-4D94-A23B-89D5843730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4825" y="2633663"/>
            <a:ext cx="12319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6" name="テキスト ボックス 11">
            <a:extLst>
              <a:ext uri="{FF2B5EF4-FFF2-40B4-BE49-F238E27FC236}">
                <a16:creationId xmlns:a16="http://schemas.microsoft.com/office/drawing/2014/main" id="{00C26D1E-6CA5-40CF-8E6E-DA1A8DA36145}"/>
              </a:ext>
            </a:extLst>
          </p:cNvPr>
          <p:cNvSpPr txBox="1">
            <a:spLocks noChangeArrowheads="1"/>
          </p:cNvSpPr>
          <p:nvPr/>
        </p:nvSpPr>
        <p:spPr bwMode="auto">
          <a:xfrm>
            <a:off x="4425950" y="4292600"/>
            <a:ext cx="112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20131129</a:t>
            </a:r>
            <a:endParaRPr lang="ja-JP" altLang="en-US" sz="1800">
              <a:solidFill>
                <a:srgbClr val="000000"/>
              </a:solidFill>
            </a:endParaRPr>
          </a:p>
        </p:txBody>
      </p:sp>
      <p:pic>
        <p:nvPicPr>
          <p:cNvPr id="98317" name="Picture 8">
            <a:extLst>
              <a:ext uri="{FF2B5EF4-FFF2-40B4-BE49-F238E27FC236}">
                <a16:creationId xmlns:a16="http://schemas.microsoft.com/office/drawing/2014/main" id="{0B1BA5C4-72CC-4805-A079-0B4D732473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9688" y="4870450"/>
            <a:ext cx="2455862"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8" name="テキスト ボックス 13">
            <a:extLst>
              <a:ext uri="{FF2B5EF4-FFF2-40B4-BE49-F238E27FC236}">
                <a16:creationId xmlns:a16="http://schemas.microsoft.com/office/drawing/2014/main" id="{1338C6E1-B2F9-4251-8869-728B3BAF74D7}"/>
              </a:ext>
            </a:extLst>
          </p:cNvPr>
          <p:cNvSpPr txBox="1">
            <a:spLocks noChangeArrowheads="1"/>
          </p:cNvSpPr>
          <p:nvPr/>
        </p:nvSpPr>
        <p:spPr bwMode="auto">
          <a:xfrm>
            <a:off x="2736850" y="6451600"/>
            <a:ext cx="112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20150806</a:t>
            </a:r>
            <a:endParaRPr lang="ja-JP" altLang="en-US" sz="1800">
              <a:solidFill>
                <a:srgbClr val="000000"/>
              </a:solidFill>
            </a:endParaRPr>
          </a:p>
        </p:txBody>
      </p:sp>
      <p:sp>
        <p:nvSpPr>
          <p:cNvPr id="98319" name="テキスト ボックス 15">
            <a:extLst>
              <a:ext uri="{FF2B5EF4-FFF2-40B4-BE49-F238E27FC236}">
                <a16:creationId xmlns:a16="http://schemas.microsoft.com/office/drawing/2014/main" id="{1A0858E7-E342-4AC8-BB8A-A313A11CBB71}"/>
              </a:ext>
            </a:extLst>
          </p:cNvPr>
          <p:cNvSpPr txBox="1">
            <a:spLocks noChangeArrowheads="1"/>
          </p:cNvSpPr>
          <p:nvPr/>
        </p:nvSpPr>
        <p:spPr bwMode="auto">
          <a:xfrm>
            <a:off x="150813" y="3429000"/>
            <a:ext cx="112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20160806</a:t>
            </a:r>
            <a:endParaRPr lang="ja-JP" altLang="en-US" sz="1800">
              <a:solidFill>
                <a:srgbClr val="000000"/>
              </a:solidFill>
            </a:endParaRPr>
          </a:p>
        </p:txBody>
      </p:sp>
      <p:pic>
        <p:nvPicPr>
          <p:cNvPr id="98320" name="Picture 9">
            <a:extLst>
              <a:ext uri="{FF2B5EF4-FFF2-40B4-BE49-F238E27FC236}">
                <a16:creationId xmlns:a16="http://schemas.microsoft.com/office/drawing/2014/main" id="{72B40915-9DE1-4E91-8E2E-7381F38970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813" y="4819650"/>
            <a:ext cx="1096962"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21" name="テキスト ボックス 17">
            <a:extLst>
              <a:ext uri="{FF2B5EF4-FFF2-40B4-BE49-F238E27FC236}">
                <a16:creationId xmlns:a16="http://schemas.microsoft.com/office/drawing/2014/main" id="{636E21F0-EDBC-45BF-9946-C352349AEC2A}"/>
              </a:ext>
            </a:extLst>
          </p:cNvPr>
          <p:cNvSpPr txBox="1">
            <a:spLocks noChangeArrowheads="1"/>
          </p:cNvSpPr>
          <p:nvPr/>
        </p:nvSpPr>
        <p:spPr bwMode="auto">
          <a:xfrm>
            <a:off x="1055688" y="6416675"/>
            <a:ext cx="1120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a:solidFill>
                  <a:srgbClr val="000000"/>
                </a:solidFill>
              </a:rPr>
              <a:t>20170313</a:t>
            </a:r>
          </a:p>
          <a:p>
            <a:pPr eaLnBrk="1" hangingPunct="1">
              <a:spcBef>
                <a:spcPct val="0"/>
              </a:spcBef>
              <a:buFontTx/>
              <a:buNone/>
            </a:pPr>
            <a:endParaRPr lang="ja-JP" altLang="en-US" sz="1800">
              <a:solidFill>
                <a:srgbClr val="000000"/>
              </a:solidFill>
            </a:endParaRPr>
          </a:p>
        </p:txBody>
      </p:sp>
      <p:sp>
        <p:nvSpPr>
          <p:cNvPr id="19" name="テキスト ボックス 18">
            <a:extLst>
              <a:ext uri="{FF2B5EF4-FFF2-40B4-BE49-F238E27FC236}">
                <a16:creationId xmlns:a16="http://schemas.microsoft.com/office/drawing/2014/main" id="{3DE20138-5F6C-45B0-BE48-2434DBA644CF}"/>
              </a:ext>
            </a:extLst>
          </p:cNvPr>
          <p:cNvSpPr txBox="1"/>
          <p:nvPr/>
        </p:nvSpPr>
        <p:spPr>
          <a:xfrm>
            <a:off x="4930775" y="6416675"/>
            <a:ext cx="1584325" cy="400050"/>
          </a:xfrm>
          <a:prstGeom prst="rect">
            <a:avLst/>
          </a:prstGeom>
          <a:noFill/>
        </p:spPr>
        <p:txBody>
          <a:bodyPr wrap="none">
            <a:spAutoFit/>
          </a:bodyPr>
          <a:lstStyle/>
          <a:p>
            <a:pPr eaLnBrk="1" hangingPunct="1">
              <a:defRPr/>
            </a:pPr>
            <a:r>
              <a:rPr lang="en-US" altLang="ja-JP" sz="2000" dirty="0">
                <a:latin typeface="+mj-lt"/>
                <a:ea typeface="ＭＳ Ｐゴシック" panose="020B0600070205080204" pitchFamily="50" charset="-128"/>
              </a:rPr>
              <a:t>2014 Finland </a:t>
            </a:r>
            <a:endParaRPr lang="ja-JP" altLang="en-US" sz="2000" dirty="0">
              <a:latin typeface="+mj-lt"/>
              <a:ea typeface="ＭＳ Ｐゴシック" panose="020B0600070205080204" pitchFamily="50"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a:extLst>
              <a:ext uri="{FF2B5EF4-FFF2-40B4-BE49-F238E27FC236}">
                <a16:creationId xmlns:a16="http://schemas.microsoft.com/office/drawing/2014/main" id="{C45135BE-DE69-4F48-9D16-D47C32E52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92075"/>
            <a:ext cx="3106737" cy="34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5" name="Picture 5">
            <a:extLst>
              <a:ext uri="{FF2B5EF4-FFF2-40B4-BE49-F238E27FC236}">
                <a16:creationId xmlns:a16="http://schemas.microsoft.com/office/drawing/2014/main" id="{D9893907-2304-4A14-8824-5A8F60F1D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924175"/>
            <a:ext cx="4479925"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6" name="Picture 4">
            <a:extLst>
              <a:ext uri="{FF2B5EF4-FFF2-40B4-BE49-F238E27FC236}">
                <a16:creationId xmlns:a16="http://schemas.microsoft.com/office/drawing/2014/main" id="{087F7E55-9FCB-431F-A5D3-9D0B914BC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763963"/>
            <a:ext cx="3673475"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7" name="Picture 8">
            <a:extLst>
              <a:ext uri="{FF2B5EF4-FFF2-40B4-BE49-F238E27FC236}">
                <a16:creationId xmlns:a16="http://schemas.microsoft.com/office/drawing/2014/main" id="{2F4939C4-BD2F-4BC7-9273-84B503E74A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3" y="3789363"/>
            <a:ext cx="3201987" cy="290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6">
            <a:extLst>
              <a:ext uri="{FF2B5EF4-FFF2-40B4-BE49-F238E27FC236}">
                <a16:creationId xmlns:a16="http://schemas.microsoft.com/office/drawing/2014/main" id="{9CC8371A-DE83-48BC-BDD6-3EEEF4E68DFF}"/>
              </a:ext>
            </a:extLst>
          </p:cNvPr>
          <p:cNvSpPr>
            <a:spLocks noChangeArrowheads="1"/>
          </p:cNvSpPr>
          <p:nvPr/>
        </p:nvSpPr>
        <p:spPr bwMode="auto">
          <a:xfrm>
            <a:off x="3635375" y="260350"/>
            <a:ext cx="5329238" cy="2436813"/>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lIns="0" tIns="-12696" rIns="0" bIns="-12696" anchor="ctr">
            <a:spAutoFit/>
          </a:bodyPr>
          <a:lstStyle/>
          <a:p>
            <a:pPr>
              <a:defRPr/>
            </a:pPr>
            <a:r>
              <a:rPr lang="en-US" altLang="ja-JP" sz="4000" dirty="0">
                <a:solidFill>
                  <a:srgbClr val="222222"/>
                </a:solidFill>
                <a:latin typeface="+mj-lt"/>
                <a:ea typeface="HGP創英角ﾎﾟｯﾌﾟ体" panose="040B0A00000000000000" pitchFamily="50" charset="-128"/>
              </a:rPr>
              <a:t> </a:t>
            </a:r>
            <a:r>
              <a:rPr lang="ja-JP" altLang="ja-JP" sz="4000" dirty="0">
                <a:solidFill>
                  <a:srgbClr val="222222"/>
                </a:solidFill>
                <a:latin typeface="+mj-lt"/>
                <a:ea typeface="HGP創英角ﾎﾟｯﾌﾟ体" panose="040B0A00000000000000" pitchFamily="50" charset="-128"/>
              </a:rPr>
              <a:t>I learned a lot about </a:t>
            </a:r>
            <a:r>
              <a:rPr lang="en-US" altLang="ja-JP" sz="4000" dirty="0">
                <a:solidFill>
                  <a:srgbClr val="222222"/>
                </a:solidFill>
                <a:latin typeface="+mj-lt"/>
                <a:ea typeface="HGP創英角ﾎﾟｯﾌﾟ体" panose="040B0A00000000000000" pitchFamily="50" charset="-128"/>
              </a:rPr>
              <a:t>  </a:t>
            </a:r>
          </a:p>
          <a:p>
            <a:pPr>
              <a:defRPr/>
            </a:pPr>
            <a:r>
              <a:rPr lang="en-US" altLang="ja-JP" sz="4000" dirty="0">
                <a:solidFill>
                  <a:srgbClr val="222222"/>
                </a:solidFill>
                <a:latin typeface="+mj-lt"/>
                <a:ea typeface="HGP創英角ﾎﾟｯﾌﾟ体" panose="040B0A00000000000000" pitchFamily="50" charset="-128"/>
              </a:rPr>
              <a:t> </a:t>
            </a:r>
            <a:r>
              <a:rPr lang="ja-JP" altLang="ja-JP" sz="4000" dirty="0">
                <a:solidFill>
                  <a:srgbClr val="222222"/>
                </a:solidFill>
                <a:latin typeface="+mj-lt"/>
                <a:ea typeface="HGP創英角ﾎﾟｯﾌﾟ体" panose="040B0A00000000000000" pitchFamily="50" charset="-128"/>
              </a:rPr>
              <a:t>how to </a:t>
            </a:r>
            <a:r>
              <a:rPr lang="en-US" altLang="ja-JP" sz="4000" dirty="0">
                <a:solidFill>
                  <a:srgbClr val="222222"/>
                </a:solidFill>
                <a:latin typeface="+mj-lt"/>
                <a:ea typeface="HGP創英角ﾎﾟｯﾌﾟ体" panose="040B0A00000000000000" pitchFamily="50" charset="-128"/>
              </a:rPr>
              <a:t>aged </a:t>
            </a:r>
            <a:r>
              <a:rPr lang="ja-JP" altLang="ja-JP" sz="4000" dirty="0">
                <a:solidFill>
                  <a:srgbClr val="222222"/>
                </a:solidFill>
                <a:latin typeface="+mj-lt"/>
                <a:ea typeface="HGP創英角ﾎﾟｯﾌﾟ体" panose="040B0A00000000000000" pitchFamily="50" charset="-128"/>
              </a:rPr>
              <a:t>care </a:t>
            </a:r>
            <a:r>
              <a:rPr lang="en-US" altLang="ja-JP" sz="4000" dirty="0">
                <a:solidFill>
                  <a:srgbClr val="222222"/>
                </a:solidFill>
                <a:latin typeface="+mj-lt"/>
                <a:ea typeface="HGP創英角ﾎﾟｯﾌﾟ体" panose="040B0A00000000000000" pitchFamily="50" charset="-128"/>
              </a:rPr>
              <a:t> </a:t>
            </a:r>
          </a:p>
          <a:p>
            <a:pPr>
              <a:defRPr/>
            </a:pPr>
            <a:r>
              <a:rPr lang="en-US" altLang="ja-JP" sz="4000" dirty="0">
                <a:solidFill>
                  <a:srgbClr val="222222"/>
                </a:solidFill>
                <a:latin typeface="+mj-lt"/>
                <a:ea typeface="HGP創英角ﾎﾟｯﾌﾟ体" panose="040B0A00000000000000" pitchFamily="50" charset="-128"/>
              </a:rPr>
              <a:t> </a:t>
            </a:r>
            <a:r>
              <a:rPr lang="ja-JP" altLang="ja-JP" sz="4000" dirty="0">
                <a:solidFill>
                  <a:srgbClr val="222222"/>
                </a:solidFill>
                <a:latin typeface="+mj-lt"/>
                <a:ea typeface="HGP創英角ﾎﾟｯﾌﾟ体" panose="040B0A00000000000000" pitchFamily="50" charset="-128"/>
              </a:rPr>
              <a:t>from Australia. </a:t>
            </a:r>
            <a:endParaRPr lang="en-US" altLang="ja-JP" sz="4000" dirty="0">
              <a:solidFill>
                <a:srgbClr val="222222"/>
              </a:solidFill>
              <a:latin typeface="+mj-lt"/>
              <a:ea typeface="HGP創英角ﾎﾟｯﾌﾟ体" panose="040B0A00000000000000" pitchFamily="50" charset="-128"/>
            </a:endParaRPr>
          </a:p>
          <a:p>
            <a:pPr>
              <a:defRPr/>
            </a:pPr>
            <a:r>
              <a:rPr lang="en-US" altLang="ja-JP" sz="4000" dirty="0">
                <a:solidFill>
                  <a:srgbClr val="222222"/>
                </a:solidFill>
                <a:latin typeface="+mj-lt"/>
                <a:ea typeface="HGP創英角ﾎﾟｯﾌﾟ体" panose="040B0A00000000000000" pitchFamily="50" charset="-128"/>
              </a:rPr>
              <a:t>                </a:t>
            </a:r>
            <a:r>
              <a:rPr lang="ja-JP" altLang="ja-JP" sz="4000" dirty="0">
                <a:solidFill>
                  <a:srgbClr val="222222"/>
                </a:solidFill>
                <a:latin typeface="+mj-lt"/>
                <a:ea typeface="HGP創英角ﾎﾟｯﾌﾟ体" panose="040B0A00000000000000" pitchFamily="50" charset="-128"/>
              </a:rPr>
              <a:t>Thank you.</a:t>
            </a:r>
            <a:r>
              <a:rPr lang="ja-JP" altLang="ja-JP" sz="1050" dirty="0">
                <a:solidFill>
                  <a:schemeClr val="tx1"/>
                </a:solidFill>
                <a:latin typeface="+mj-lt"/>
                <a:ea typeface="HGP創英角ﾎﾟｯﾌﾟ体" panose="040B0A00000000000000" pitchFamily="50" charset="-128"/>
              </a:rPr>
              <a:t> </a:t>
            </a:r>
            <a:endParaRPr lang="ja-JP" altLang="ja-JP" sz="4400" dirty="0">
              <a:solidFill>
                <a:schemeClr val="tx1"/>
              </a:solidFill>
              <a:latin typeface="+mj-lt"/>
              <a:ea typeface="HGP創英角ﾎﾟｯﾌﾟ体" panose="040B0A00000000000000" pitchFamily="50"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BC75641-312C-4D2F-894E-3ED25DE3A386}"/>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62467" name="スライド番号プレースホルダー 2">
            <a:extLst>
              <a:ext uri="{FF2B5EF4-FFF2-40B4-BE49-F238E27FC236}">
                <a16:creationId xmlns:a16="http://schemas.microsoft.com/office/drawing/2014/main" id="{D7561FA7-8093-4DE4-986B-FD0C46A70327}"/>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6F224BB1-4325-4123-8CA0-13FB755E0D43}" type="slidenum">
              <a:rPr lang="en-US" altLang="ja-JP" sz="1400" smtClean="0"/>
              <a:pPr>
                <a:spcBef>
                  <a:spcPct val="0"/>
                </a:spcBef>
                <a:buClrTx/>
                <a:buSzTx/>
                <a:buFontTx/>
                <a:buNone/>
              </a:pPr>
              <a:t>4</a:t>
            </a:fld>
            <a:endParaRPr lang="en-US" altLang="ja-JP" sz="1400"/>
          </a:p>
        </p:txBody>
      </p:sp>
      <p:pic>
        <p:nvPicPr>
          <p:cNvPr id="62468" name="Picture 2">
            <a:extLst>
              <a:ext uri="{FF2B5EF4-FFF2-40B4-BE49-F238E27FC236}">
                <a16:creationId xmlns:a16="http://schemas.microsoft.com/office/drawing/2014/main" id="{236EB08D-0867-47A8-B9A6-E01764745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3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コネクタ 4">
            <a:extLst>
              <a:ext uri="{FF2B5EF4-FFF2-40B4-BE49-F238E27FC236}">
                <a16:creationId xmlns:a16="http://schemas.microsoft.com/office/drawing/2014/main" id="{33BAA2A9-5636-4D54-9B3F-3AFA1D83E4C1}"/>
              </a:ext>
            </a:extLst>
          </p:cNvPr>
          <p:cNvCxnSpPr/>
          <p:nvPr/>
        </p:nvCxnSpPr>
        <p:spPr>
          <a:xfrm flipV="1">
            <a:off x="6030913" y="3205163"/>
            <a:ext cx="2663825" cy="950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6EAD3E61-5F78-4170-8C5A-BC9B1D289D39}"/>
              </a:ext>
            </a:extLst>
          </p:cNvPr>
          <p:cNvSpPr/>
          <p:nvPr/>
        </p:nvSpPr>
        <p:spPr>
          <a:xfrm>
            <a:off x="8335963" y="3937000"/>
            <a:ext cx="838200" cy="369888"/>
          </a:xfrm>
          <a:prstGeom prst="rect">
            <a:avLst/>
          </a:prstGeom>
        </p:spPr>
        <p:txBody>
          <a:bodyPr wrap="none">
            <a:spAutoFit/>
          </a:bodyPr>
          <a:lstStyle/>
          <a:p>
            <a:pPr eaLnBrk="1" hangingPunct="1">
              <a:defRPr/>
            </a:pPr>
            <a:r>
              <a:rPr lang="en-US" altLang="ja-JP" sz="1800" b="1" dirty="0">
                <a:solidFill>
                  <a:srgbClr val="FF0000"/>
                </a:solidFill>
                <a:latin typeface="+mn-lt"/>
                <a:ea typeface="ＭＳ Ｐゴシック" panose="020B0600070205080204" pitchFamily="50" charset="-128"/>
              </a:rPr>
              <a:t>23.1%</a:t>
            </a:r>
            <a:endParaRPr lang="ja-JP" altLang="en-US" sz="1800" b="1" dirty="0">
              <a:solidFill>
                <a:srgbClr val="FF0000"/>
              </a:solidFill>
              <a:latin typeface="+mn-lt"/>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812A7FB3-7CFE-4D5A-BFEA-234E77A4453B}"/>
              </a:ext>
            </a:extLst>
          </p:cNvPr>
          <p:cNvSpPr/>
          <p:nvPr/>
        </p:nvSpPr>
        <p:spPr>
          <a:xfrm>
            <a:off x="5616575" y="5381625"/>
            <a:ext cx="1416050" cy="369888"/>
          </a:xfrm>
          <a:prstGeom prst="rect">
            <a:avLst/>
          </a:prstGeom>
        </p:spPr>
        <p:txBody>
          <a:bodyPr wrap="none">
            <a:spAutoFit/>
          </a:bodyPr>
          <a:lstStyle/>
          <a:p>
            <a:pPr eaLnBrk="1" hangingPunct="1">
              <a:defRPr/>
            </a:pPr>
            <a:r>
              <a:rPr lang="en-US" altLang="ja-JP" sz="1800" b="1" dirty="0">
                <a:solidFill>
                  <a:srgbClr val="FF0000"/>
                </a:solidFill>
                <a:latin typeface="+mn-lt"/>
                <a:ea typeface="ＭＳ Ｐゴシック" panose="020B0600070205080204" pitchFamily="50" charset="-128"/>
              </a:rPr>
              <a:t>2015 13.4%</a:t>
            </a:r>
            <a:endParaRPr lang="ja-JP" altLang="en-US" sz="1800" b="1" dirty="0">
              <a:solidFill>
                <a:srgbClr val="FF0000"/>
              </a:solidFill>
              <a:latin typeface="+mn-lt"/>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4E66195B-6C77-4206-8AFF-8F02E50C0052}"/>
              </a:ext>
            </a:extLst>
          </p:cNvPr>
          <p:cNvSpPr/>
          <p:nvPr/>
        </p:nvSpPr>
        <p:spPr>
          <a:xfrm>
            <a:off x="7021513" y="4437063"/>
            <a:ext cx="781050" cy="400050"/>
          </a:xfrm>
          <a:prstGeom prst="rect">
            <a:avLst/>
          </a:prstGeom>
        </p:spPr>
        <p:txBody>
          <a:bodyPr wrap="none">
            <a:spAutoFit/>
          </a:bodyPr>
          <a:lstStyle/>
          <a:p>
            <a:pPr eaLnBrk="1" hangingPunct="1">
              <a:defRPr/>
            </a:pPr>
            <a:r>
              <a:rPr lang="en-US" altLang="ja-JP" sz="2000" b="1" dirty="0">
                <a:solidFill>
                  <a:srgbClr val="FF0000"/>
                </a:solidFill>
                <a:latin typeface="+mj-lt"/>
                <a:ea typeface="ＭＳ Ｐゴシック" panose="020B0600070205080204" pitchFamily="50" charset="-128"/>
              </a:rPr>
              <a:t>17.9%</a:t>
            </a:r>
            <a:endParaRPr lang="ja-JP" altLang="en-US" sz="2000" b="1" dirty="0">
              <a:solidFill>
                <a:srgbClr val="FF0000"/>
              </a:solidFill>
              <a:latin typeface="+mj-lt"/>
              <a:ea typeface="ＭＳ Ｐゴシック" panose="020B0600070205080204" pitchFamily="50" charset="-128"/>
            </a:endParaRPr>
          </a:p>
        </p:txBody>
      </p:sp>
      <p:pic>
        <p:nvPicPr>
          <p:cNvPr id="12" name="Picture 5">
            <a:extLst>
              <a:ext uri="{FF2B5EF4-FFF2-40B4-BE49-F238E27FC236}">
                <a16:creationId xmlns:a16="http://schemas.microsoft.com/office/drawing/2014/main" id="{48E6F33D-02D1-4BFB-9916-856AFDB1E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025" y="4429125"/>
            <a:ext cx="109855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線矢印コネクタ 14">
            <a:extLst>
              <a:ext uri="{FF2B5EF4-FFF2-40B4-BE49-F238E27FC236}">
                <a16:creationId xmlns:a16="http://schemas.microsoft.com/office/drawing/2014/main" id="{97F07041-E574-4330-95D7-3140C3A46EBD}"/>
              </a:ext>
            </a:extLst>
          </p:cNvPr>
          <p:cNvCxnSpPr/>
          <p:nvPr/>
        </p:nvCxnSpPr>
        <p:spPr>
          <a:xfrm flipH="1" flipV="1">
            <a:off x="7802563" y="3679825"/>
            <a:ext cx="225425" cy="7493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62475" name="Picture 7">
            <a:extLst>
              <a:ext uri="{FF2B5EF4-FFF2-40B4-BE49-F238E27FC236}">
                <a16:creationId xmlns:a16="http://schemas.microsoft.com/office/drawing/2014/main" id="{9AF2ABE7-44FC-4E71-90DA-3A0B021A8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836613"/>
            <a:ext cx="55245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a:extLst>
              <a:ext uri="{FF2B5EF4-FFF2-40B4-BE49-F238E27FC236}">
                <a16:creationId xmlns:a16="http://schemas.microsoft.com/office/drawing/2014/main" id="{EE72986F-6956-482C-8064-F1A204B9DE7D}"/>
              </a:ext>
            </a:extLst>
          </p:cNvPr>
          <p:cNvSpPr>
            <a:spLocks noChangeArrowheads="1"/>
          </p:cNvSpPr>
          <p:nvPr/>
        </p:nvSpPr>
        <p:spPr bwMode="auto">
          <a:xfrm>
            <a:off x="2178050" y="1039813"/>
            <a:ext cx="2847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r>
              <a:rPr lang="en-US" altLang="ja-JP"/>
              <a:t>Person with dementia</a:t>
            </a:r>
            <a:endParaRPr lang="ja-JP" altLang="en-US"/>
          </a:p>
        </p:txBody>
      </p:sp>
      <p:sp>
        <p:nvSpPr>
          <p:cNvPr id="4" name="正方形/長方形 3">
            <a:extLst>
              <a:ext uri="{FF2B5EF4-FFF2-40B4-BE49-F238E27FC236}">
                <a16:creationId xmlns:a16="http://schemas.microsoft.com/office/drawing/2014/main" id="{C090B2EB-55EA-4D2D-B3DE-B1682157AC14}"/>
              </a:ext>
            </a:extLst>
          </p:cNvPr>
          <p:cNvSpPr>
            <a:spLocks noChangeArrowheads="1"/>
          </p:cNvSpPr>
          <p:nvPr/>
        </p:nvSpPr>
        <p:spPr bwMode="auto">
          <a:xfrm>
            <a:off x="2178050" y="1604963"/>
            <a:ext cx="3573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r>
              <a:rPr lang="en-US" altLang="ja-JP"/>
              <a:t>4.6 million</a:t>
            </a:r>
            <a:r>
              <a:rPr lang="ja-JP" altLang="en-US"/>
              <a:t>　→　</a:t>
            </a:r>
            <a:r>
              <a:rPr lang="en-US" altLang="ja-JP"/>
              <a:t>7 million</a:t>
            </a:r>
            <a:r>
              <a:rPr lang="ja-JP" alt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F218575-7A42-4C92-9756-55259F72811D}"/>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63491" name="スライド番号プレースホルダー 2">
            <a:extLst>
              <a:ext uri="{FF2B5EF4-FFF2-40B4-BE49-F238E27FC236}">
                <a16:creationId xmlns:a16="http://schemas.microsoft.com/office/drawing/2014/main" id="{4EDC17A7-7046-46A4-919F-B10FC0125E10}"/>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DB03D118-61BA-4D08-A787-A950319D104A}" type="slidenum">
              <a:rPr lang="en-US" altLang="ja-JP" sz="1400" smtClean="0"/>
              <a:pPr>
                <a:spcBef>
                  <a:spcPct val="0"/>
                </a:spcBef>
                <a:buClrTx/>
                <a:buSzTx/>
                <a:buFontTx/>
                <a:buNone/>
              </a:pPr>
              <a:t>5</a:t>
            </a:fld>
            <a:endParaRPr lang="en-US" altLang="ja-JP" sz="1400"/>
          </a:p>
        </p:txBody>
      </p:sp>
      <p:pic>
        <p:nvPicPr>
          <p:cNvPr id="63492" name="Picture 2">
            <a:extLst>
              <a:ext uri="{FF2B5EF4-FFF2-40B4-BE49-F238E27FC236}">
                <a16:creationId xmlns:a16="http://schemas.microsoft.com/office/drawing/2014/main" id="{4486C35A-BD54-4F71-B90A-03EC97B59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1C9FE1C-DE7B-481A-A64F-C67E59438D92}"/>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64515" name="スライド番号プレースホルダー 2">
            <a:extLst>
              <a:ext uri="{FF2B5EF4-FFF2-40B4-BE49-F238E27FC236}">
                <a16:creationId xmlns:a16="http://schemas.microsoft.com/office/drawing/2014/main" id="{B80CF076-5FD2-4D15-A0E2-9BF7035B8D8F}"/>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797D1C0-7245-4993-B9C5-CC45863928BC}" type="slidenum">
              <a:rPr lang="en-US" altLang="ja-JP" sz="1400" smtClean="0"/>
              <a:pPr>
                <a:spcBef>
                  <a:spcPct val="0"/>
                </a:spcBef>
                <a:buClrTx/>
                <a:buSzTx/>
                <a:buFontTx/>
                <a:buNone/>
              </a:pPr>
              <a:t>6</a:t>
            </a:fld>
            <a:endParaRPr lang="en-US" altLang="ja-JP" sz="1400"/>
          </a:p>
        </p:txBody>
      </p:sp>
      <p:pic>
        <p:nvPicPr>
          <p:cNvPr id="64516" name="Picture 2">
            <a:extLst>
              <a:ext uri="{FF2B5EF4-FFF2-40B4-BE49-F238E27FC236}">
                <a16:creationId xmlns:a16="http://schemas.microsoft.com/office/drawing/2014/main" id="{68802A7A-3C4B-452D-BE74-426D2036A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34475" cy="687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4B5D55C-9DA5-4C8E-85BC-0318EDA97194}"/>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65539" name="スライド番号プレースホルダー 2">
            <a:extLst>
              <a:ext uri="{FF2B5EF4-FFF2-40B4-BE49-F238E27FC236}">
                <a16:creationId xmlns:a16="http://schemas.microsoft.com/office/drawing/2014/main" id="{1DC41DCF-A522-488D-8029-2A6AD80697B1}"/>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C4EC5B85-24E6-4EC2-9189-16F5719907B7}" type="slidenum">
              <a:rPr lang="en-US" altLang="ja-JP" sz="1400" smtClean="0"/>
              <a:pPr>
                <a:spcBef>
                  <a:spcPct val="0"/>
                </a:spcBef>
                <a:buClrTx/>
                <a:buSzTx/>
                <a:buFontTx/>
                <a:buNone/>
              </a:pPr>
              <a:t>7</a:t>
            </a:fld>
            <a:endParaRPr lang="en-US" altLang="ja-JP" sz="1400"/>
          </a:p>
        </p:txBody>
      </p:sp>
      <p:pic>
        <p:nvPicPr>
          <p:cNvPr id="65540" name="Picture 2">
            <a:extLst>
              <a:ext uri="{FF2B5EF4-FFF2-40B4-BE49-F238E27FC236}">
                <a16:creationId xmlns:a16="http://schemas.microsoft.com/office/drawing/2014/main" id="{39057AAE-FDE2-4BC1-8B1B-C61D64C26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5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487C74F-9822-49F3-8648-8BE78AEEB931}"/>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66563" name="スライド番号プレースホルダー 2">
            <a:extLst>
              <a:ext uri="{FF2B5EF4-FFF2-40B4-BE49-F238E27FC236}">
                <a16:creationId xmlns:a16="http://schemas.microsoft.com/office/drawing/2014/main" id="{E0A6C0DB-2600-4931-AA68-1C8F5ED733EF}"/>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5CE399DC-444F-4E95-8B51-7E5F4190B11E}" type="slidenum">
              <a:rPr lang="en-US" altLang="ja-JP" sz="1400" smtClean="0"/>
              <a:pPr>
                <a:spcBef>
                  <a:spcPct val="0"/>
                </a:spcBef>
                <a:buClrTx/>
                <a:buSzTx/>
                <a:buFontTx/>
                <a:buNone/>
              </a:pPr>
              <a:t>8</a:t>
            </a:fld>
            <a:endParaRPr lang="en-US" altLang="ja-JP" sz="1400"/>
          </a:p>
        </p:txBody>
      </p:sp>
      <p:pic>
        <p:nvPicPr>
          <p:cNvPr id="66564" name="Picture 2">
            <a:extLst>
              <a:ext uri="{FF2B5EF4-FFF2-40B4-BE49-F238E27FC236}">
                <a16:creationId xmlns:a16="http://schemas.microsoft.com/office/drawing/2014/main" id="{C1629054-B2DB-4AC3-99F0-48A88D90C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9898C1C-DADF-4694-A4A1-B081B71FF3B2}"/>
              </a:ext>
            </a:extLst>
          </p:cNvPr>
          <p:cNvSpPr>
            <a:spLocks noGrp="1"/>
          </p:cNvSpPr>
          <p:nvPr>
            <p:ph type="dt" sz="quarter" idx="10"/>
          </p:nvPr>
        </p:nvSpPr>
        <p:spPr/>
        <p:txBody>
          <a:bodyPr/>
          <a:lstStyle/>
          <a:p>
            <a:pPr>
              <a:defRPr/>
            </a:pPr>
            <a:fld id="{EED461A2-D3EE-485B-BA58-E8BE81B8B7DE}" type="datetime1">
              <a:rPr lang="ja-JP" altLang="en-US" smtClean="0"/>
              <a:pPr>
                <a:defRPr/>
              </a:pPr>
              <a:t>2023/3/28</a:t>
            </a:fld>
            <a:endParaRPr lang="en-US" altLang="ja-JP"/>
          </a:p>
        </p:txBody>
      </p:sp>
      <p:sp>
        <p:nvSpPr>
          <p:cNvPr id="67587" name="スライド番号プレースホルダー 2">
            <a:extLst>
              <a:ext uri="{FF2B5EF4-FFF2-40B4-BE49-F238E27FC236}">
                <a16:creationId xmlns:a16="http://schemas.microsoft.com/office/drawing/2014/main" id="{27002F42-D6A2-44B4-B77E-57569EBA4EDE}"/>
              </a:ext>
            </a:extLst>
          </p:cNvPr>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CDF77910-60F5-4A2F-AD63-C68D8B1118FB}" type="slidenum">
              <a:rPr lang="en-US" altLang="ja-JP" sz="1400" smtClean="0"/>
              <a:pPr>
                <a:spcBef>
                  <a:spcPct val="0"/>
                </a:spcBef>
                <a:buClrTx/>
                <a:buSzTx/>
                <a:buFontTx/>
                <a:buNone/>
              </a:pPr>
              <a:t>9</a:t>
            </a:fld>
            <a:endParaRPr lang="en-US" altLang="ja-JP" sz="1400"/>
          </a:p>
        </p:txBody>
      </p:sp>
      <p:pic>
        <p:nvPicPr>
          <p:cNvPr id="67588" name="Picture 2">
            <a:extLst>
              <a:ext uri="{FF2B5EF4-FFF2-40B4-BE49-F238E27FC236}">
                <a16:creationId xmlns:a16="http://schemas.microsoft.com/office/drawing/2014/main" id="{E5DF6D0B-DDAF-40F5-96DA-79F933B5E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一般">
  <a:themeElements>
    <a:clrScheme name="">
      <a:dk1>
        <a:srgbClr val="800000"/>
      </a:dk1>
      <a:lt1>
        <a:srgbClr val="FFFFFF"/>
      </a:lt1>
      <a:dk2>
        <a:srgbClr val="000000"/>
      </a:dk2>
      <a:lt2>
        <a:srgbClr val="FFFFCC"/>
      </a:lt2>
      <a:accent1>
        <a:srgbClr val="777777"/>
      </a:accent1>
      <a:accent2>
        <a:srgbClr val="FF0000"/>
      </a:accent2>
      <a:accent3>
        <a:srgbClr val="AAAAAA"/>
      </a:accent3>
      <a:accent4>
        <a:srgbClr val="DADADA"/>
      </a:accent4>
      <a:accent5>
        <a:srgbClr val="BDBDBD"/>
      </a:accent5>
      <a:accent6>
        <a:srgbClr val="E70000"/>
      </a:accent6>
      <a:hlink>
        <a:srgbClr val="800000"/>
      </a:hlink>
      <a:folHlink>
        <a:srgbClr val="660066"/>
      </a:folHlink>
    </a:clrScheme>
    <a:fontScheme name="一般">
      <a:majorFont>
        <a:latin typeface="Arial Narrow"/>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一般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一般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一般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Office\Templates\1041\一般.pot</Template>
  <TotalTime>1774</TotalTime>
  <Words>3388</Words>
  <Application>Microsoft Office PowerPoint</Application>
  <PresentationFormat>On-screen Show (4:3)</PresentationFormat>
  <Paragraphs>196</Paragraphs>
  <Slides>33</Slides>
  <Notes>11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HG丸ｺﾞｼｯｸM-PRO</vt:lpstr>
      <vt:lpstr>HGPｺﾞｼｯｸE</vt:lpstr>
      <vt:lpstr>ＭＳ Ｐゴシック</vt:lpstr>
      <vt:lpstr>Arial</vt:lpstr>
      <vt:lpstr>Arial Narrow</vt:lpstr>
      <vt:lpstr>Arial Unicode MS</vt:lpstr>
      <vt:lpstr>Calibri</vt:lpstr>
      <vt:lpstr>Times New Roman</vt:lpstr>
      <vt:lpstr>Wingdings</vt:lpstr>
      <vt:lpstr>一般</vt:lpstr>
      <vt:lpstr>Office ​​テーマ</vt:lpstr>
      <vt:lpstr>1_Office ​​テーマ</vt:lpstr>
      <vt:lpstr>2_Office ​​テーマ</vt:lpstr>
      <vt:lpstr>3_Office ​​テーマ</vt:lpstr>
      <vt:lpstr>PowerPoint Presentation</vt:lpstr>
      <vt:lpstr>Japan has the world‘s 　　 　　　　oldest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Mari</dc:creator>
  <cp:lastModifiedBy>Mary Gurgone</cp:lastModifiedBy>
  <cp:revision>70</cp:revision>
  <cp:lastPrinted>1601-01-01T00:00:00Z</cp:lastPrinted>
  <dcterms:created xsi:type="dcterms:W3CDTF">1601-01-01T00:00:00Z</dcterms:created>
  <dcterms:modified xsi:type="dcterms:W3CDTF">2023-03-28T03:37:46Z</dcterms:modified>
</cp:coreProperties>
</file>